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4"/>
  </p:notesMasterIdLst>
  <p:sldIdLst>
    <p:sldId id="256" r:id="rId2"/>
    <p:sldId id="257" r:id="rId3"/>
    <p:sldId id="259" r:id="rId4"/>
    <p:sldId id="258" r:id="rId5"/>
    <p:sldId id="260" r:id="rId6"/>
    <p:sldId id="261" r:id="rId7"/>
    <p:sldId id="262" r:id="rId8"/>
    <p:sldId id="264" r:id="rId9"/>
    <p:sldId id="267" r:id="rId10"/>
    <p:sldId id="268" r:id="rId11"/>
    <p:sldId id="269" r:id="rId12"/>
    <p:sldId id="270" r:id="rId13"/>
    <p:sldId id="271" r:id="rId14"/>
    <p:sldId id="272" r:id="rId15"/>
    <p:sldId id="275" r:id="rId16"/>
    <p:sldId id="276" r:id="rId17"/>
    <p:sldId id="277" r:id="rId18"/>
    <p:sldId id="278" r:id="rId19"/>
    <p:sldId id="279" r:id="rId20"/>
    <p:sldId id="280" r:id="rId21"/>
    <p:sldId id="281" r:id="rId22"/>
    <p:sldId id="283" r:id="rId23"/>
    <p:sldId id="282" r:id="rId24"/>
    <p:sldId id="284" r:id="rId25"/>
    <p:sldId id="285" r:id="rId26"/>
    <p:sldId id="286" r:id="rId27"/>
    <p:sldId id="287" r:id="rId28"/>
    <p:sldId id="293" r:id="rId29"/>
    <p:sldId id="289" r:id="rId30"/>
    <p:sldId id="290" r:id="rId31"/>
    <p:sldId id="291" r:id="rId32"/>
    <p:sldId id="29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fiz Poladzade" initials="HP" lastIdx="1" clrIdx="0">
    <p:extLst>
      <p:ext uri="{19B8F6BF-5375-455C-9EA6-DF929625EA0E}">
        <p15:presenceInfo xmlns:p15="http://schemas.microsoft.com/office/powerpoint/2012/main" userId="47edae634c78f2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3" autoAdjust="0"/>
    <p:restoredTop sz="74547" autoAdjust="0"/>
  </p:normalViewPr>
  <p:slideViewPr>
    <p:cSldViewPr snapToGrid="0">
      <p:cViewPr varScale="1">
        <p:scale>
          <a:sx n="72" d="100"/>
          <a:sy n="72" d="100"/>
        </p:scale>
        <p:origin x="652"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5" d="100"/>
          <a:sy n="75" d="100"/>
        </p:scale>
        <p:origin x="3448"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hyperlink" Target="https://www.kaggle.com/snap/amazon-fine-food-reviews"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11.png"/><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1" Type="http://schemas.openxmlformats.org/officeDocument/2006/relationships/hyperlink" Target="https://www.kaggle.com/snap/amazon-fine-food-review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97978D-DB8B-4E5E-8D7B-2088EDBF62C8}"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036BA2DE-7B44-4EC4-A73F-EC10DC25FD7E}">
      <dgm:prSet/>
      <dgm:spPr/>
      <dgm:t>
        <a:bodyPr/>
        <a:lstStyle/>
        <a:p>
          <a:r>
            <a:rPr lang="en-US"/>
            <a:t>Exploratory Analysis</a:t>
          </a:r>
        </a:p>
      </dgm:t>
    </dgm:pt>
    <dgm:pt modelId="{08D661B3-938A-4A68-A60A-BFA0C385F5EE}" type="parTrans" cxnId="{815966D7-D648-4D2A-A427-C072B1932FE8}">
      <dgm:prSet/>
      <dgm:spPr/>
      <dgm:t>
        <a:bodyPr/>
        <a:lstStyle/>
        <a:p>
          <a:endParaRPr lang="en-US"/>
        </a:p>
      </dgm:t>
    </dgm:pt>
    <dgm:pt modelId="{D9FE982B-42FD-4F4E-8C4E-F1883085BD2E}" type="sibTrans" cxnId="{815966D7-D648-4D2A-A427-C072B1932FE8}">
      <dgm:prSet/>
      <dgm:spPr/>
      <dgm:t>
        <a:bodyPr/>
        <a:lstStyle/>
        <a:p>
          <a:endParaRPr lang="en-US"/>
        </a:p>
      </dgm:t>
    </dgm:pt>
    <dgm:pt modelId="{2DB425DD-8C5C-4C6B-9D33-8D54BBE5243B}">
      <dgm:prSet/>
      <dgm:spPr/>
      <dgm:t>
        <a:bodyPr/>
        <a:lstStyle/>
        <a:p>
          <a:r>
            <a:rPr lang="en-US"/>
            <a:t>NLP: Text Preprocessing</a:t>
          </a:r>
        </a:p>
      </dgm:t>
    </dgm:pt>
    <dgm:pt modelId="{0DA7444F-4721-4956-B9AB-DDC3CC0F0588}" type="parTrans" cxnId="{672F8D86-3E80-49ED-B183-3E66746CC5C6}">
      <dgm:prSet/>
      <dgm:spPr/>
      <dgm:t>
        <a:bodyPr/>
        <a:lstStyle/>
        <a:p>
          <a:endParaRPr lang="en-US"/>
        </a:p>
      </dgm:t>
    </dgm:pt>
    <dgm:pt modelId="{C5ADE3BE-C48A-4072-984F-8BB2F5883A67}" type="sibTrans" cxnId="{672F8D86-3E80-49ED-B183-3E66746CC5C6}">
      <dgm:prSet/>
      <dgm:spPr/>
      <dgm:t>
        <a:bodyPr/>
        <a:lstStyle/>
        <a:p>
          <a:endParaRPr lang="en-US"/>
        </a:p>
      </dgm:t>
    </dgm:pt>
    <dgm:pt modelId="{EF683A7F-870E-4883-BCF1-2D62B092EF38}">
      <dgm:prSet/>
      <dgm:spPr/>
      <dgm:t>
        <a:bodyPr/>
        <a:lstStyle/>
        <a:p>
          <a:r>
            <a:rPr lang="en-US"/>
            <a:t>Feature Engineering for Supervised Models</a:t>
          </a:r>
        </a:p>
      </dgm:t>
    </dgm:pt>
    <dgm:pt modelId="{90A2DBEE-2BC3-45E4-A330-6EAF84AC59D0}" type="parTrans" cxnId="{26717186-DB90-4C1F-93BD-845E67E24BEA}">
      <dgm:prSet/>
      <dgm:spPr/>
      <dgm:t>
        <a:bodyPr/>
        <a:lstStyle/>
        <a:p>
          <a:endParaRPr lang="en-US"/>
        </a:p>
      </dgm:t>
    </dgm:pt>
    <dgm:pt modelId="{7DAFF009-8967-4299-8A19-D214F59ED48F}" type="sibTrans" cxnId="{26717186-DB90-4C1F-93BD-845E67E24BEA}">
      <dgm:prSet/>
      <dgm:spPr/>
      <dgm:t>
        <a:bodyPr/>
        <a:lstStyle/>
        <a:p>
          <a:endParaRPr lang="en-US"/>
        </a:p>
      </dgm:t>
    </dgm:pt>
    <dgm:pt modelId="{686F4BB9-BED6-4FE0-A66D-A24F24094E5E}">
      <dgm:prSet/>
      <dgm:spPr/>
      <dgm:t>
        <a:bodyPr/>
        <a:lstStyle/>
        <a:p>
          <a:r>
            <a:rPr lang="en-US"/>
            <a:t>Feature extraction</a:t>
          </a:r>
        </a:p>
      </dgm:t>
    </dgm:pt>
    <dgm:pt modelId="{3232D33A-A1DD-45CE-A0AB-583E0821B3F1}" type="parTrans" cxnId="{0C3AA716-72E3-420F-8D40-60FA7333E7C0}">
      <dgm:prSet/>
      <dgm:spPr/>
      <dgm:t>
        <a:bodyPr/>
        <a:lstStyle/>
        <a:p>
          <a:endParaRPr lang="en-US"/>
        </a:p>
      </dgm:t>
    </dgm:pt>
    <dgm:pt modelId="{F303E841-E323-41F0-9C90-F5CE1F5D3FBC}" type="sibTrans" cxnId="{0C3AA716-72E3-420F-8D40-60FA7333E7C0}">
      <dgm:prSet/>
      <dgm:spPr/>
      <dgm:t>
        <a:bodyPr/>
        <a:lstStyle/>
        <a:p>
          <a:endParaRPr lang="en-US"/>
        </a:p>
      </dgm:t>
    </dgm:pt>
    <dgm:pt modelId="{AA0C5F4C-92E6-4BDD-859E-992BAB9CA61D}">
      <dgm:prSet/>
      <dgm:spPr/>
      <dgm:t>
        <a:bodyPr/>
        <a:lstStyle/>
        <a:p>
          <a:r>
            <a:rPr lang="en-US" dirty="0"/>
            <a:t>Under-sampling</a:t>
          </a:r>
        </a:p>
      </dgm:t>
    </dgm:pt>
    <dgm:pt modelId="{7E3A0284-A484-4827-909F-B4B0B69F6541}" type="parTrans" cxnId="{CFD71844-045C-44D5-AB81-3F551FE40B7A}">
      <dgm:prSet/>
      <dgm:spPr/>
      <dgm:t>
        <a:bodyPr/>
        <a:lstStyle/>
        <a:p>
          <a:endParaRPr lang="en-US"/>
        </a:p>
      </dgm:t>
    </dgm:pt>
    <dgm:pt modelId="{E1458125-F565-4184-B16B-A13EEC3310C1}" type="sibTrans" cxnId="{CFD71844-045C-44D5-AB81-3F551FE40B7A}">
      <dgm:prSet/>
      <dgm:spPr/>
      <dgm:t>
        <a:bodyPr/>
        <a:lstStyle/>
        <a:p>
          <a:endParaRPr lang="en-US"/>
        </a:p>
      </dgm:t>
    </dgm:pt>
    <dgm:pt modelId="{42EF7EEA-00D9-496E-997A-028ECFA96947}">
      <dgm:prSet/>
      <dgm:spPr/>
      <dgm:t>
        <a:bodyPr/>
        <a:lstStyle/>
        <a:p>
          <a:r>
            <a:rPr lang="en-US"/>
            <a:t>Baseline Models</a:t>
          </a:r>
        </a:p>
      </dgm:t>
    </dgm:pt>
    <dgm:pt modelId="{1F383682-F01A-41C8-8D8E-115D7B6CE0D0}" type="parTrans" cxnId="{1B5092A5-9100-4B7D-BCD6-9B070794FBC2}">
      <dgm:prSet/>
      <dgm:spPr/>
      <dgm:t>
        <a:bodyPr/>
        <a:lstStyle/>
        <a:p>
          <a:endParaRPr lang="en-US"/>
        </a:p>
      </dgm:t>
    </dgm:pt>
    <dgm:pt modelId="{74276FF1-87A4-4485-BB6D-504691C4CB27}" type="sibTrans" cxnId="{1B5092A5-9100-4B7D-BCD6-9B070794FBC2}">
      <dgm:prSet/>
      <dgm:spPr/>
      <dgm:t>
        <a:bodyPr/>
        <a:lstStyle/>
        <a:p>
          <a:endParaRPr lang="en-US"/>
        </a:p>
      </dgm:t>
    </dgm:pt>
    <dgm:pt modelId="{63A9BD7F-D54A-469C-B101-2E363756AFFC}">
      <dgm:prSet/>
      <dgm:spPr/>
      <dgm:t>
        <a:bodyPr/>
        <a:lstStyle/>
        <a:p>
          <a:r>
            <a:rPr lang="en-US"/>
            <a:t>Logistic Regression: TF-IDF (Balanced Data)</a:t>
          </a:r>
        </a:p>
      </dgm:t>
    </dgm:pt>
    <dgm:pt modelId="{FEF92378-A867-4161-A13E-87B5B8DBBA6F}" type="parTrans" cxnId="{F528CA2B-1F7E-4650-906B-8F22124A9D5D}">
      <dgm:prSet/>
      <dgm:spPr/>
      <dgm:t>
        <a:bodyPr/>
        <a:lstStyle/>
        <a:p>
          <a:endParaRPr lang="en-US"/>
        </a:p>
      </dgm:t>
    </dgm:pt>
    <dgm:pt modelId="{97B57F3F-BEC7-4097-8B78-7A8AAA9BFF4F}" type="sibTrans" cxnId="{F528CA2B-1F7E-4650-906B-8F22124A9D5D}">
      <dgm:prSet/>
      <dgm:spPr/>
      <dgm:t>
        <a:bodyPr/>
        <a:lstStyle/>
        <a:p>
          <a:endParaRPr lang="en-US"/>
        </a:p>
      </dgm:t>
    </dgm:pt>
    <dgm:pt modelId="{44CFC18E-EE46-4224-A545-5F05C3F17CF1}">
      <dgm:prSet/>
      <dgm:spPr/>
      <dgm:t>
        <a:bodyPr/>
        <a:lstStyle/>
        <a:p>
          <a:r>
            <a:rPr lang="en-US"/>
            <a:t>Logistic Regression: TF-IDF (Original Data)</a:t>
          </a:r>
        </a:p>
      </dgm:t>
    </dgm:pt>
    <dgm:pt modelId="{0071A9EC-4A75-41DE-AC60-E0D277B36D9D}" type="parTrans" cxnId="{960612D7-7E03-4C29-9EF7-52F79902BF7A}">
      <dgm:prSet/>
      <dgm:spPr/>
      <dgm:t>
        <a:bodyPr/>
        <a:lstStyle/>
        <a:p>
          <a:endParaRPr lang="en-US"/>
        </a:p>
      </dgm:t>
    </dgm:pt>
    <dgm:pt modelId="{7E86026E-0CE6-47D6-9C00-E8C875B00C78}" type="sibTrans" cxnId="{960612D7-7E03-4C29-9EF7-52F79902BF7A}">
      <dgm:prSet/>
      <dgm:spPr/>
      <dgm:t>
        <a:bodyPr/>
        <a:lstStyle/>
        <a:p>
          <a:endParaRPr lang="en-US"/>
        </a:p>
      </dgm:t>
    </dgm:pt>
    <dgm:pt modelId="{586B3BF8-8E89-4C1B-AF2D-51D6C3CC0C32}">
      <dgm:prSet/>
      <dgm:spPr/>
      <dgm:t>
        <a:bodyPr/>
        <a:lstStyle/>
        <a:p>
          <a:r>
            <a:rPr lang="en-US"/>
            <a:t>Logistic Regression: BoW (Original Data)</a:t>
          </a:r>
        </a:p>
      </dgm:t>
    </dgm:pt>
    <dgm:pt modelId="{38CB572B-808A-4CEE-9676-A0B00CC21263}" type="parTrans" cxnId="{E0347D62-0F76-40EB-A9BA-12B2F3E759AC}">
      <dgm:prSet/>
      <dgm:spPr/>
      <dgm:t>
        <a:bodyPr/>
        <a:lstStyle/>
        <a:p>
          <a:endParaRPr lang="en-US"/>
        </a:p>
      </dgm:t>
    </dgm:pt>
    <dgm:pt modelId="{482DC5CE-17EC-46F8-83CB-FDB69FB03850}" type="sibTrans" cxnId="{E0347D62-0F76-40EB-A9BA-12B2F3E759AC}">
      <dgm:prSet/>
      <dgm:spPr/>
      <dgm:t>
        <a:bodyPr/>
        <a:lstStyle/>
        <a:p>
          <a:endParaRPr lang="en-US"/>
        </a:p>
      </dgm:t>
    </dgm:pt>
    <dgm:pt modelId="{3810948E-F501-4E31-AB68-601F31056115}">
      <dgm:prSet/>
      <dgm:spPr/>
      <dgm:t>
        <a:bodyPr/>
        <a:lstStyle/>
        <a:p>
          <a:r>
            <a:rPr lang="en-US"/>
            <a:t>Supervised ML Algorithms</a:t>
          </a:r>
        </a:p>
      </dgm:t>
    </dgm:pt>
    <dgm:pt modelId="{FA9B4E02-5F75-41A9-A746-C7FEC8CD6DE6}" type="parTrans" cxnId="{2CBAD95D-EB12-4882-8A82-7A40CDA27BA8}">
      <dgm:prSet/>
      <dgm:spPr/>
      <dgm:t>
        <a:bodyPr/>
        <a:lstStyle/>
        <a:p>
          <a:endParaRPr lang="en-US"/>
        </a:p>
      </dgm:t>
    </dgm:pt>
    <dgm:pt modelId="{99B09383-C357-4036-ABAC-38FA260EE89F}" type="sibTrans" cxnId="{2CBAD95D-EB12-4882-8A82-7A40CDA27BA8}">
      <dgm:prSet/>
      <dgm:spPr/>
      <dgm:t>
        <a:bodyPr/>
        <a:lstStyle/>
        <a:p>
          <a:endParaRPr lang="en-US"/>
        </a:p>
      </dgm:t>
    </dgm:pt>
    <dgm:pt modelId="{6D381B1F-6D62-4256-BEB9-F12A1B849E01}">
      <dgm:prSet/>
      <dgm:spPr/>
      <dgm:t>
        <a:bodyPr/>
        <a:lstStyle/>
        <a:p>
          <a:r>
            <a:rPr lang="en-US"/>
            <a:t>Random Forest Classifier</a:t>
          </a:r>
        </a:p>
      </dgm:t>
    </dgm:pt>
    <dgm:pt modelId="{9E175F57-BACA-4B7D-8132-504B4B282BD2}" type="parTrans" cxnId="{D463671D-B599-4FA8-A065-DC2832EA9EE8}">
      <dgm:prSet/>
      <dgm:spPr/>
      <dgm:t>
        <a:bodyPr/>
        <a:lstStyle/>
        <a:p>
          <a:endParaRPr lang="en-US"/>
        </a:p>
      </dgm:t>
    </dgm:pt>
    <dgm:pt modelId="{0D2BBBF0-1245-49B5-A308-2D5484345BF3}" type="sibTrans" cxnId="{D463671D-B599-4FA8-A065-DC2832EA9EE8}">
      <dgm:prSet/>
      <dgm:spPr/>
      <dgm:t>
        <a:bodyPr/>
        <a:lstStyle/>
        <a:p>
          <a:endParaRPr lang="en-US"/>
        </a:p>
      </dgm:t>
    </dgm:pt>
    <dgm:pt modelId="{F8101565-8DEE-4160-B9FF-78512E3E009D}">
      <dgm:prSet/>
      <dgm:spPr/>
      <dgm:t>
        <a:bodyPr/>
        <a:lstStyle/>
        <a:p>
          <a:r>
            <a:rPr lang="en-US"/>
            <a:t>XGBoost</a:t>
          </a:r>
        </a:p>
      </dgm:t>
    </dgm:pt>
    <dgm:pt modelId="{10E9B8EE-F70B-419C-B1E6-044A97E37C9C}" type="parTrans" cxnId="{E0012496-02AF-4AA7-95F9-EAFED9E5718E}">
      <dgm:prSet/>
      <dgm:spPr/>
      <dgm:t>
        <a:bodyPr/>
        <a:lstStyle/>
        <a:p>
          <a:endParaRPr lang="en-US"/>
        </a:p>
      </dgm:t>
    </dgm:pt>
    <dgm:pt modelId="{C5052A94-4038-4304-996F-E24145AB47A9}" type="sibTrans" cxnId="{E0012496-02AF-4AA7-95F9-EAFED9E5718E}">
      <dgm:prSet/>
      <dgm:spPr/>
      <dgm:t>
        <a:bodyPr/>
        <a:lstStyle/>
        <a:p>
          <a:endParaRPr lang="en-US"/>
        </a:p>
      </dgm:t>
    </dgm:pt>
    <dgm:pt modelId="{A42366B4-89AD-4514-832B-EAE38084A1D1}">
      <dgm:prSet/>
      <dgm:spPr/>
      <dgm:t>
        <a:bodyPr/>
        <a:lstStyle/>
        <a:p>
          <a:r>
            <a:rPr lang="en-US"/>
            <a:t>LightGBM</a:t>
          </a:r>
        </a:p>
      </dgm:t>
    </dgm:pt>
    <dgm:pt modelId="{F8D9F197-343E-46A6-BAF9-A77BD3DFCE43}" type="parTrans" cxnId="{1E8DFB6B-37A6-40FF-8784-7CD782A27BD8}">
      <dgm:prSet/>
      <dgm:spPr/>
      <dgm:t>
        <a:bodyPr/>
        <a:lstStyle/>
        <a:p>
          <a:endParaRPr lang="en-US"/>
        </a:p>
      </dgm:t>
    </dgm:pt>
    <dgm:pt modelId="{65A49B33-0484-49F4-BFFC-0CAD5225BAB0}" type="sibTrans" cxnId="{1E8DFB6B-37A6-40FF-8784-7CD782A27BD8}">
      <dgm:prSet/>
      <dgm:spPr/>
      <dgm:t>
        <a:bodyPr/>
        <a:lstStyle/>
        <a:p>
          <a:endParaRPr lang="en-US"/>
        </a:p>
      </dgm:t>
    </dgm:pt>
    <dgm:pt modelId="{29DE04EB-E3B3-4C2E-92DF-237AC5CD5B08}">
      <dgm:prSet/>
      <dgm:spPr/>
      <dgm:t>
        <a:bodyPr/>
        <a:lstStyle/>
        <a:p>
          <a:r>
            <a:rPr lang="en-US"/>
            <a:t>Deep Learning: Building Models with Keras</a:t>
          </a:r>
        </a:p>
      </dgm:t>
    </dgm:pt>
    <dgm:pt modelId="{412683BD-AB77-41D4-A9FD-D0A50CE6B31C}" type="parTrans" cxnId="{BE391F5D-318D-4D59-9B56-23902347C378}">
      <dgm:prSet/>
      <dgm:spPr/>
      <dgm:t>
        <a:bodyPr/>
        <a:lstStyle/>
        <a:p>
          <a:endParaRPr lang="en-US"/>
        </a:p>
      </dgm:t>
    </dgm:pt>
    <dgm:pt modelId="{EA4D9200-F1AF-4F94-A34D-B792D1E6F497}" type="sibTrans" cxnId="{BE391F5D-318D-4D59-9B56-23902347C378}">
      <dgm:prSet/>
      <dgm:spPr/>
      <dgm:t>
        <a:bodyPr/>
        <a:lstStyle/>
        <a:p>
          <a:endParaRPr lang="en-US"/>
        </a:p>
      </dgm:t>
    </dgm:pt>
    <dgm:pt modelId="{F07901AA-2049-4C02-9C04-51299D45D6C4}">
      <dgm:prSet/>
      <dgm:spPr/>
      <dgm:t>
        <a:bodyPr/>
        <a:lstStyle/>
        <a:p>
          <a:r>
            <a:rPr lang="en-US"/>
            <a:t>DNN</a:t>
          </a:r>
        </a:p>
      </dgm:t>
    </dgm:pt>
    <dgm:pt modelId="{07134C75-860A-4E66-9AB6-41110604D8A2}" type="parTrans" cxnId="{9987F41B-9E63-4E01-8EC5-6047571B7225}">
      <dgm:prSet/>
      <dgm:spPr/>
      <dgm:t>
        <a:bodyPr/>
        <a:lstStyle/>
        <a:p>
          <a:endParaRPr lang="en-US"/>
        </a:p>
      </dgm:t>
    </dgm:pt>
    <dgm:pt modelId="{4F5D78F9-E3A6-48E5-8FBA-174290D8B6DD}" type="sibTrans" cxnId="{9987F41B-9E63-4E01-8EC5-6047571B7225}">
      <dgm:prSet/>
      <dgm:spPr/>
      <dgm:t>
        <a:bodyPr/>
        <a:lstStyle/>
        <a:p>
          <a:endParaRPr lang="en-US"/>
        </a:p>
      </dgm:t>
    </dgm:pt>
    <dgm:pt modelId="{244CAA28-53E4-4BE9-A072-D2C5223FEF69}">
      <dgm:prSet/>
      <dgm:spPr/>
      <dgm:t>
        <a:bodyPr/>
        <a:lstStyle/>
        <a:p>
          <a:r>
            <a:rPr lang="en-US"/>
            <a:t>RNN (LSTM)</a:t>
          </a:r>
        </a:p>
      </dgm:t>
    </dgm:pt>
    <dgm:pt modelId="{D91E4EA3-8A57-4F8C-87EC-26699F63423E}" type="parTrans" cxnId="{3C6093DE-EB63-4BD6-9651-822FA605B5F4}">
      <dgm:prSet/>
      <dgm:spPr/>
      <dgm:t>
        <a:bodyPr/>
        <a:lstStyle/>
        <a:p>
          <a:endParaRPr lang="en-US"/>
        </a:p>
      </dgm:t>
    </dgm:pt>
    <dgm:pt modelId="{A0522DE9-E0AD-4A3A-813E-D1E2299BD646}" type="sibTrans" cxnId="{3C6093DE-EB63-4BD6-9651-822FA605B5F4}">
      <dgm:prSet/>
      <dgm:spPr/>
      <dgm:t>
        <a:bodyPr/>
        <a:lstStyle/>
        <a:p>
          <a:endParaRPr lang="en-US"/>
        </a:p>
      </dgm:t>
    </dgm:pt>
    <dgm:pt modelId="{3B30F343-7F45-4F7F-BD62-4F511ED57C1A}">
      <dgm:prSet/>
      <dgm:spPr/>
      <dgm:t>
        <a:bodyPr/>
        <a:lstStyle/>
        <a:p>
          <a:r>
            <a:rPr lang="en-US"/>
            <a:t>CNN</a:t>
          </a:r>
        </a:p>
      </dgm:t>
    </dgm:pt>
    <dgm:pt modelId="{37B54019-38CC-4C5F-A5FB-4294671E7C4E}" type="parTrans" cxnId="{84D9E683-98FC-4702-B739-038C0DE19757}">
      <dgm:prSet/>
      <dgm:spPr/>
      <dgm:t>
        <a:bodyPr/>
        <a:lstStyle/>
        <a:p>
          <a:endParaRPr lang="en-US"/>
        </a:p>
      </dgm:t>
    </dgm:pt>
    <dgm:pt modelId="{FD9165BA-4C82-4040-A851-DF1344E58C2A}" type="sibTrans" cxnId="{84D9E683-98FC-4702-B739-038C0DE19757}">
      <dgm:prSet/>
      <dgm:spPr/>
      <dgm:t>
        <a:bodyPr/>
        <a:lstStyle/>
        <a:p>
          <a:endParaRPr lang="en-US"/>
        </a:p>
      </dgm:t>
    </dgm:pt>
    <dgm:pt modelId="{4D9331D9-2BF3-40F6-857C-8931C9E229D8}">
      <dgm:prSet/>
      <dgm:spPr/>
      <dgm:t>
        <a:bodyPr/>
        <a:lstStyle/>
        <a:p>
          <a:r>
            <a:rPr lang="en-US"/>
            <a:t>Model Evaluation</a:t>
          </a:r>
        </a:p>
      </dgm:t>
    </dgm:pt>
    <dgm:pt modelId="{CFCB2B1D-B6C3-4C50-95F1-A45A966E8A15}" type="parTrans" cxnId="{D036D37D-A9A6-4354-9042-28B4896F67A1}">
      <dgm:prSet/>
      <dgm:spPr/>
      <dgm:t>
        <a:bodyPr/>
        <a:lstStyle/>
        <a:p>
          <a:endParaRPr lang="en-US"/>
        </a:p>
      </dgm:t>
    </dgm:pt>
    <dgm:pt modelId="{64725CC6-F4D9-4C12-8C65-FF3B0D37B676}" type="sibTrans" cxnId="{D036D37D-A9A6-4354-9042-28B4896F67A1}">
      <dgm:prSet/>
      <dgm:spPr/>
      <dgm:t>
        <a:bodyPr/>
        <a:lstStyle/>
        <a:p>
          <a:endParaRPr lang="en-US"/>
        </a:p>
      </dgm:t>
    </dgm:pt>
    <dgm:pt modelId="{B13C7DB2-4BE8-4E88-BCA0-9D373911F825}">
      <dgm:prSet/>
      <dgm:spPr/>
      <dgm:t>
        <a:bodyPr/>
        <a:lstStyle/>
        <a:p>
          <a:r>
            <a:rPr lang="en-US"/>
            <a:t>Result</a:t>
          </a:r>
        </a:p>
      </dgm:t>
    </dgm:pt>
    <dgm:pt modelId="{3BD3B48B-B8A0-4541-AA55-6012ACF32ED0}" type="parTrans" cxnId="{F5D56BB8-BBDE-4FD1-8D7E-37A49007851C}">
      <dgm:prSet/>
      <dgm:spPr/>
      <dgm:t>
        <a:bodyPr/>
        <a:lstStyle/>
        <a:p>
          <a:endParaRPr lang="en-US"/>
        </a:p>
      </dgm:t>
    </dgm:pt>
    <dgm:pt modelId="{2643006D-8F77-4D52-B7D7-6063D9EF1ACC}" type="sibTrans" cxnId="{F5D56BB8-BBDE-4FD1-8D7E-37A49007851C}">
      <dgm:prSet/>
      <dgm:spPr/>
      <dgm:t>
        <a:bodyPr/>
        <a:lstStyle/>
        <a:p>
          <a:endParaRPr lang="en-US"/>
        </a:p>
      </dgm:t>
    </dgm:pt>
    <dgm:pt modelId="{B253E8F2-207F-49A7-B746-2AFBBFFB7210}">
      <dgm:prSet/>
      <dgm:spPr/>
      <dgm:t>
        <a:bodyPr/>
        <a:lstStyle/>
        <a:p>
          <a:r>
            <a:rPr lang="en-US"/>
            <a:t>References</a:t>
          </a:r>
        </a:p>
      </dgm:t>
    </dgm:pt>
    <dgm:pt modelId="{0DBEC504-CFAA-4A25-9388-C7A8E31FB1F7}" type="parTrans" cxnId="{8622AFDC-8A0A-40B4-92AD-D2ED12895208}">
      <dgm:prSet/>
      <dgm:spPr/>
      <dgm:t>
        <a:bodyPr/>
        <a:lstStyle/>
        <a:p>
          <a:endParaRPr lang="en-US"/>
        </a:p>
      </dgm:t>
    </dgm:pt>
    <dgm:pt modelId="{29E8D515-35AA-4578-9201-53679F262DC2}" type="sibTrans" cxnId="{8622AFDC-8A0A-40B4-92AD-D2ED12895208}">
      <dgm:prSet/>
      <dgm:spPr/>
      <dgm:t>
        <a:bodyPr/>
        <a:lstStyle/>
        <a:p>
          <a:endParaRPr lang="en-US"/>
        </a:p>
      </dgm:t>
    </dgm:pt>
    <dgm:pt modelId="{0E362F10-D8ED-46AF-8665-EE92341F2B15}" type="pres">
      <dgm:prSet presAssocID="{5A97978D-DB8B-4E5E-8D7B-2088EDBF62C8}" presName="Name0" presStyleCnt="0">
        <dgm:presLayoutVars>
          <dgm:dir/>
          <dgm:resizeHandles val="exact"/>
        </dgm:presLayoutVars>
      </dgm:prSet>
      <dgm:spPr/>
    </dgm:pt>
    <dgm:pt modelId="{4F1ADE4F-6118-45E2-A414-FA4252359E2E}" type="pres">
      <dgm:prSet presAssocID="{036BA2DE-7B44-4EC4-A73F-EC10DC25FD7E}" presName="node" presStyleLbl="node1" presStyleIdx="0" presStyleCnt="9">
        <dgm:presLayoutVars>
          <dgm:bulletEnabled val="1"/>
        </dgm:presLayoutVars>
      </dgm:prSet>
      <dgm:spPr/>
    </dgm:pt>
    <dgm:pt modelId="{F08111C3-CD90-4F53-9900-876703DBDA50}" type="pres">
      <dgm:prSet presAssocID="{D9FE982B-42FD-4F4E-8C4E-F1883085BD2E}" presName="sibTrans" presStyleLbl="sibTrans1D1" presStyleIdx="0" presStyleCnt="8"/>
      <dgm:spPr/>
    </dgm:pt>
    <dgm:pt modelId="{27D06D44-79D3-44C2-8F47-B085720C95A5}" type="pres">
      <dgm:prSet presAssocID="{D9FE982B-42FD-4F4E-8C4E-F1883085BD2E}" presName="connectorText" presStyleLbl="sibTrans1D1" presStyleIdx="0" presStyleCnt="8"/>
      <dgm:spPr/>
    </dgm:pt>
    <dgm:pt modelId="{307CEA26-59DD-4E86-BE91-458AD2447203}" type="pres">
      <dgm:prSet presAssocID="{2DB425DD-8C5C-4C6B-9D33-8D54BBE5243B}" presName="node" presStyleLbl="node1" presStyleIdx="1" presStyleCnt="9">
        <dgm:presLayoutVars>
          <dgm:bulletEnabled val="1"/>
        </dgm:presLayoutVars>
      </dgm:prSet>
      <dgm:spPr/>
    </dgm:pt>
    <dgm:pt modelId="{900BAAD9-DFBA-4FFC-9E11-B9C6B5FDB719}" type="pres">
      <dgm:prSet presAssocID="{C5ADE3BE-C48A-4072-984F-8BB2F5883A67}" presName="sibTrans" presStyleLbl="sibTrans1D1" presStyleIdx="1" presStyleCnt="8"/>
      <dgm:spPr/>
    </dgm:pt>
    <dgm:pt modelId="{0A09931F-AB90-4BEF-886C-254301233F85}" type="pres">
      <dgm:prSet presAssocID="{C5ADE3BE-C48A-4072-984F-8BB2F5883A67}" presName="connectorText" presStyleLbl="sibTrans1D1" presStyleIdx="1" presStyleCnt="8"/>
      <dgm:spPr/>
    </dgm:pt>
    <dgm:pt modelId="{E01B9431-83AE-4B20-8AA6-B19809C8EA47}" type="pres">
      <dgm:prSet presAssocID="{EF683A7F-870E-4883-BCF1-2D62B092EF38}" presName="node" presStyleLbl="node1" presStyleIdx="2" presStyleCnt="9">
        <dgm:presLayoutVars>
          <dgm:bulletEnabled val="1"/>
        </dgm:presLayoutVars>
      </dgm:prSet>
      <dgm:spPr/>
    </dgm:pt>
    <dgm:pt modelId="{6CE12E8D-A1D8-469C-9776-8E1C543DACB3}" type="pres">
      <dgm:prSet presAssocID="{7DAFF009-8967-4299-8A19-D214F59ED48F}" presName="sibTrans" presStyleLbl="sibTrans1D1" presStyleIdx="2" presStyleCnt="8"/>
      <dgm:spPr/>
    </dgm:pt>
    <dgm:pt modelId="{E5563462-7B83-4B44-BF6C-4804F5A1ED7B}" type="pres">
      <dgm:prSet presAssocID="{7DAFF009-8967-4299-8A19-D214F59ED48F}" presName="connectorText" presStyleLbl="sibTrans1D1" presStyleIdx="2" presStyleCnt="8"/>
      <dgm:spPr/>
    </dgm:pt>
    <dgm:pt modelId="{C997A768-7933-4273-88A7-669D32C4C7D2}" type="pres">
      <dgm:prSet presAssocID="{42EF7EEA-00D9-496E-997A-028ECFA96947}" presName="node" presStyleLbl="node1" presStyleIdx="3" presStyleCnt="9">
        <dgm:presLayoutVars>
          <dgm:bulletEnabled val="1"/>
        </dgm:presLayoutVars>
      </dgm:prSet>
      <dgm:spPr/>
    </dgm:pt>
    <dgm:pt modelId="{21214500-710B-448C-8B81-2A7530560D13}" type="pres">
      <dgm:prSet presAssocID="{74276FF1-87A4-4485-BB6D-504691C4CB27}" presName="sibTrans" presStyleLbl="sibTrans1D1" presStyleIdx="3" presStyleCnt="8"/>
      <dgm:spPr/>
    </dgm:pt>
    <dgm:pt modelId="{7A016DE6-63EA-45D5-B94E-316000F3C86C}" type="pres">
      <dgm:prSet presAssocID="{74276FF1-87A4-4485-BB6D-504691C4CB27}" presName="connectorText" presStyleLbl="sibTrans1D1" presStyleIdx="3" presStyleCnt="8"/>
      <dgm:spPr/>
    </dgm:pt>
    <dgm:pt modelId="{AA05E0D6-32DD-4099-A6B0-EAE6E59B632E}" type="pres">
      <dgm:prSet presAssocID="{3810948E-F501-4E31-AB68-601F31056115}" presName="node" presStyleLbl="node1" presStyleIdx="4" presStyleCnt="9">
        <dgm:presLayoutVars>
          <dgm:bulletEnabled val="1"/>
        </dgm:presLayoutVars>
      </dgm:prSet>
      <dgm:spPr/>
    </dgm:pt>
    <dgm:pt modelId="{AA0D24D3-50E4-4AEC-88F4-02F4CF4D7A06}" type="pres">
      <dgm:prSet presAssocID="{99B09383-C357-4036-ABAC-38FA260EE89F}" presName="sibTrans" presStyleLbl="sibTrans1D1" presStyleIdx="4" presStyleCnt="8"/>
      <dgm:spPr/>
    </dgm:pt>
    <dgm:pt modelId="{73CCB524-42B9-4D6F-BEB6-88E8BFE3C077}" type="pres">
      <dgm:prSet presAssocID="{99B09383-C357-4036-ABAC-38FA260EE89F}" presName="connectorText" presStyleLbl="sibTrans1D1" presStyleIdx="4" presStyleCnt="8"/>
      <dgm:spPr/>
    </dgm:pt>
    <dgm:pt modelId="{BF68EA62-BAFB-4415-9586-E908BFF5539C}" type="pres">
      <dgm:prSet presAssocID="{29DE04EB-E3B3-4C2E-92DF-237AC5CD5B08}" presName="node" presStyleLbl="node1" presStyleIdx="5" presStyleCnt="9">
        <dgm:presLayoutVars>
          <dgm:bulletEnabled val="1"/>
        </dgm:presLayoutVars>
      </dgm:prSet>
      <dgm:spPr/>
    </dgm:pt>
    <dgm:pt modelId="{0EFE256A-7C72-465D-BDBE-8FA2B715B488}" type="pres">
      <dgm:prSet presAssocID="{EA4D9200-F1AF-4F94-A34D-B792D1E6F497}" presName="sibTrans" presStyleLbl="sibTrans1D1" presStyleIdx="5" presStyleCnt="8"/>
      <dgm:spPr/>
    </dgm:pt>
    <dgm:pt modelId="{6F0BB64D-92C4-44C0-8501-58EBF3F01465}" type="pres">
      <dgm:prSet presAssocID="{EA4D9200-F1AF-4F94-A34D-B792D1E6F497}" presName="connectorText" presStyleLbl="sibTrans1D1" presStyleIdx="5" presStyleCnt="8"/>
      <dgm:spPr/>
    </dgm:pt>
    <dgm:pt modelId="{E2D03B0B-0E4A-4A70-A1CD-9E671C82E822}" type="pres">
      <dgm:prSet presAssocID="{4D9331D9-2BF3-40F6-857C-8931C9E229D8}" presName="node" presStyleLbl="node1" presStyleIdx="6" presStyleCnt="9">
        <dgm:presLayoutVars>
          <dgm:bulletEnabled val="1"/>
        </dgm:presLayoutVars>
      </dgm:prSet>
      <dgm:spPr/>
    </dgm:pt>
    <dgm:pt modelId="{4E0CA675-13B0-4ED7-B515-1B874CE9883A}" type="pres">
      <dgm:prSet presAssocID="{64725CC6-F4D9-4C12-8C65-FF3B0D37B676}" presName="sibTrans" presStyleLbl="sibTrans1D1" presStyleIdx="6" presStyleCnt="8"/>
      <dgm:spPr/>
    </dgm:pt>
    <dgm:pt modelId="{F41CA8B4-482A-4458-99D9-5AF96199BF11}" type="pres">
      <dgm:prSet presAssocID="{64725CC6-F4D9-4C12-8C65-FF3B0D37B676}" presName="connectorText" presStyleLbl="sibTrans1D1" presStyleIdx="6" presStyleCnt="8"/>
      <dgm:spPr/>
    </dgm:pt>
    <dgm:pt modelId="{DA9828EE-E75F-409D-A277-DA0B8E7E3034}" type="pres">
      <dgm:prSet presAssocID="{B13C7DB2-4BE8-4E88-BCA0-9D373911F825}" presName="node" presStyleLbl="node1" presStyleIdx="7" presStyleCnt="9">
        <dgm:presLayoutVars>
          <dgm:bulletEnabled val="1"/>
        </dgm:presLayoutVars>
      </dgm:prSet>
      <dgm:spPr/>
    </dgm:pt>
    <dgm:pt modelId="{6675F211-5582-446B-B9D1-972C36FBE991}" type="pres">
      <dgm:prSet presAssocID="{2643006D-8F77-4D52-B7D7-6063D9EF1ACC}" presName="sibTrans" presStyleLbl="sibTrans1D1" presStyleIdx="7" presStyleCnt="8"/>
      <dgm:spPr/>
    </dgm:pt>
    <dgm:pt modelId="{564806F7-600D-48B7-BBB8-9692E75DF2D0}" type="pres">
      <dgm:prSet presAssocID="{2643006D-8F77-4D52-B7D7-6063D9EF1ACC}" presName="connectorText" presStyleLbl="sibTrans1D1" presStyleIdx="7" presStyleCnt="8"/>
      <dgm:spPr/>
    </dgm:pt>
    <dgm:pt modelId="{2EB4153D-B58D-4504-9985-80FC918C37C9}" type="pres">
      <dgm:prSet presAssocID="{B253E8F2-207F-49A7-B746-2AFBBFFB7210}" presName="node" presStyleLbl="node1" presStyleIdx="8" presStyleCnt="9">
        <dgm:presLayoutVars>
          <dgm:bulletEnabled val="1"/>
        </dgm:presLayoutVars>
      </dgm:prSet>
      <dgm:spPr/>
    </dgm:pt>
  </dgm:ptLst>
  <dgm:cxnLst>
    <dgm:cxn modelId="{A8DF6302-B224-4CA1-8997-DAE552A2145F}" type="presOf" srcId="{F07901AA-2049-4C02-9C04-51299D45D6C4}" destId="{BF68EA62-BAFB-4415-9586-E908BFF5539C}" srcOrd="0" destOrd="1" presId="urn:microsoft.com/office/officeart/2016/7/layout/RepeatingBendingProcessNew"/>
    <dgm:cxn modelId="{B487ED04-AA44-47E0-BA4D-AE2296BF2322}" type="presOf" srcId="{7DAFF009-8967-4299-8A19-D214F59ED48F}" destId="{6CE12E8D-A1D8-469C-9776-8E1C543DACB3}" srcOrd="0" destOrd="0" presId="urn:microsoft.com/office/officeart/2016/7/layout/RepeatingBendingProcessNew"/>
    <dgm:cxn modelId="{F83A710B-C1EF-45C2-9E9E-169272B58835}" type="presOf" srcId="{C5ADE3BE-C48A-4072-984F-8BB2F5883A67}" destId="{0A09931F-AB90-4BEF-886C-254301233F85}" srcOrd="1" destOrd="0" presId="urn:microsoft.com/office/officeart/2016/7/layout/RepeatingBendingProcessNew"/>
    <dgm:cxn modelId="{0C3AA716-72E3-420F-8D40-60FA7333E7C0}" srcId="{EF683A7F-870E-4883-BCF1-2D62B092EF38}" destId="{686F4BB9-BED6-4FE0-A66D-A24F24094E5E}" srcOrd="0" destOrd="0" parTransId="{3232D33A-A1DD-45CE-A0AB-583E0821B3F1}" sibTransId="{F303E841-E323-41F0-9C90-F5CE1F5D3FBC}"/>
    <dgm:cxn modelId="{9987F41B-9E63-4E01-8EC5-6047571B7225}" srcId="{29DE04EB-E3B3-4C2E-92DF-237AC5CD5B08}" destId="{F07901AA-2049-4C02-9C04-51299D45D6C4}" srcOrd="0" destOrd="0" parTransId="{07134C75-860A-4E66-9AB6-41110604D8A2}" sibTransId="{4F5D78F9-E3A6-48E5-8FBA-174290D8B6DD}"/>
    <dgm:cxn modelId="{D463671D-B599-4FA8-A065-DC2832EA9EE8}" srcId="{3810948E-F501-4E31-AB68-601F31056115}" destId="{6D381B1F-6D62-4256-BEB9-F12A1B849E01}" srcOrd="0" destOrd="0" parTransId="{9E175F57-BACA-4B7D-8132-504B4B282BD2}" sibTransId="{0D2BBBF0-1245-49B5-A308-2D5484345BF3}"/>
    <dgm:cxn modelId="{83F50E27-E3FB-40E2-9883-AF6E69276A4A}" type="presOf" srcId="{2DB425DD-8C5C-4C6B-9D33-8D54BBE5243B}" destId="{307CEA26-59DD-4E86-BE91-458AD2447203}" srcOrd="0" destOrd="0" presId="urn:microsoft.com/office/officeart/2016/7/layout/RepeatingBendingProcessNew"/>
    <dgm:cxn modelId="{A39E4B27-71E0-44E6-B19B-B10FCEA6DEA7}" type="presOf" srcId="{B13C7DB2-4BE8-4E88-BCA0-9D373911F825}" destId="{DA9828EE-E75F-409D-A277-DA0B8E7E3034}" srcOrd="0" destOrd="0" presId="urn:microsoft.com/office/officeart/2016/7/layout/RepeatingBendingProcessNew"/>
    <dgm:cxn modelId="{F528CA2B-1F7E-4650-906B-8F22124A9D5D}" srcId="{42EF7EEA-00D9-496E-997A-028ECFA96947}" destId="{63A9BD7F-D54A-469C-B101-2E363756AFFC}" srcOrd="0" destOrd="0" parTransId="{FEF92378-A867-4161-A13E-87B5B8DBBA6F}" sibTransId="{97B57F3F-BEC7-4097-8B78-7A8AAA9BFF4F}"/>
    <dgm:cxn modelId="{0064CC36-1421-40EE-B96A-7398C7B9A1A0}" type="presOf" srcId="{EA4D9200-F1AF-4F94-A34D-B792D1E6F497}" destId="{6F0BB64D-92C4-44C0-8501-58EBF3F01465}" srcOrd="1" destOrd="0" presId="urn:microsoft.com/office/officeart/2016/7/layout/RepeatingBendingProcessNew"/>
    <dgm:cxn modelId="{BE391F5D-318D-4D59-9B56-23902347C378}" srcId="{5A97978D-DB8B-4E5E-8D7B-2088EDBF62C8}" destId="{29DE04EB-E3B3-4C2E-92DF-237AC5CD5B08}" srcOrd="5" destOrd="0" parTransId="{412683BD-AB77-41D4-A9FD-D0A50CE6B31C}" sibTransId="{EA4D9200-F1AF-4F94-A34D-B792D1E6F497}"/>
    <dgm:cxn modelId="{2CBAD95D-EB12-4882-8A82-7A40CDA27BA8}" srcId="{5A97978D-DB8B-4E5E-8D7B-2088EDBF62C8}" destId="{3810948E-F501-4E31-AB68-601F31056115}" srcOrd="4" destOrd="0" parTransId="{FA9B4E02-5F75-41A9-A746-C7FEC8CD6DE6}" sibTransId="{99B09383-C357-4036-ABAC-38FA260EE89F}"/>
    <dgm:cxn modelId="{66B5EC61-7937-424D-B6AB-036CC163020B}" type="presOf" srcId="{3810948E-F501-4E31-AB68-601F31056115}" destId="{AA05E0D6-32DD-4099-A6B0-EAE6E59B632E}" srcOrd="0" destOrd="0" presId="urn:microsoft.com/office/officeart/2016/7/layout/RepeatingBendingProcessNew"/>
    <dgm:cxn modelId="{E0347D62-0F76-40EB-A9BA-12B2F3E759AC}" srcId="{42EF7EEA-00D9-496E-997A-028ECFA96947}" destId="{586B3BF8-8E89-4C1B-AF2D-51D6C3CC0C32}" srcOrd="2" destOrd="0" parTransId="{38CB572B-808A-4CEE-9676-A0B00CC21263}" sibTransId="{482DC5CE-17EC-46F8-83CB-FDB69FB03850}"/>
    <dgm:cxn modelId="{94921243-EF72-44F1-A9C1-F7617E09EA17}" type="presOf" srcId="{74276FF1-87A4-4485-BB6D-504691C4CB27}" destId="{7A016DE6-63EA-45D5-B94E-316000F3C86C}" srcOrd="1" destOrd="0" presId="urn:microsoft.com/office/officeart/2016/7/layout/RepeatingBendingProcessNew"/>
    <dgm:cxn modelId="{CFD71844-045C-44D5-AB81-3F551FE40B7A}" srcId="{EF683A7F-870E-4883-BCF1-2D62B092EF38}" destId="{AA0C5F4C-92E6-4BDD-859E-992BAB9CA61D}" srcOrd="1" destOrd="0" parTransId="{7E3A0284-A484-4827-909F-B4B0B69F6541}" sibTransId="{E1458125-F565-4184-B16B-A13EEC3310C1}"/>
    <dgm:cxn modelId="{C532D348-9FEF-4316-8106-7D7AAFDF8460}" type="presOf" srcId="{EF683A7F-870E-4883-BCF1-2D62B092EF38}" destId="{E01B9431-83AE-4B20-8AA6-B19809C8EA47}" srcOrd="0" destOrd="0" presId="urn:microsoft.com/office/officeart/2016/7/layout/RepeatingBendingProcessNew"/>
    <dgm:cxn modelId="{F0C8E268-1D8D-487A-BE5B-697249D33D88}" type="presOf" srcId="{29DE04EB-E3B3-4C2E-92DF-237AC5CD5B08}" destId="{BF68EA62-BAFB-4415-9586-E908BFF5539C}" srcOrd="0" destOrd="0" presId="urn:microsoft.com/office/officeart/2016/7/layout/RepeatingBendingProcessNew"/>
    <dgm:cxn modelId="{1E8DFB6B-37A6-40FF-8784-7CD782A27BD8}" srcId="{3810948E-F501-4E31-AB68-601F31056115}" destId="{A42366B4-89AD-4514-832B-EAE38084A1D1}" srcOrd="2" destOrd="0" parTransId="{F8D9F197-343E-46A6-BAF9-A77BD3DFCE43}" sibTransId="{65A49B33-0484-49F4-BFFC-0CAD5225BAB0}"/>
    <dgm:cxn modelId="{90F13C4D-DE08-4158-98E0-C69B82F57352}" type="presOf" srcId="{3B30F343-7F45-4F7F-BD62-4F511ED57C1A}" destId="{BF68EA62-BAFB-4415-9586-E908BFF5539C}" srcOrd="0" destOrd="3" presId="urn:microsoft.com/office/officeart/2016/7/layout/RepeatingBendingProcessNew"/>
    <dgm:cxn modelId="{AFE2BB6E-F60B-4EF3-9E70-95B2FF725619}" type="presOf" srcId="{7DAFF009-8967-4299-8A19-D214F59ED48F}" destId="{E5563462-7B83-4B44-BF6C-4804F5A1ED7B}" srcOrd="1" destOrd="0" presId="urn:microsoft.com/office/officeart/2016/7/layout/RepeatingBendingProcessNew"/>
    <dgm:cxn modelId="{B9799B70-6AF7-4ECA-991B-0D708F15D32F}" type="presOf" srcId="{42EF7EEA-00D9-496E-997A-028ECFA96947}" destId="{C997A768-7933-4273-88A7-669D32C4C7D2}" srcOrd="0" destOrd="0" presId="urn:microsoft.com/office/officeart/2016/7/layout/RepeatingBendingProcessNew"/>
    <dgm:cxn modelId="{7EC67572-F7EA-4DE7-8A0E-A452A30BF584}" type="presOf" srcId="{EA4D9200-F1AF-4F94-A34D-B792D1E6F497}" destId="{0EFE256A-7C72-465D-BDBE-8FA2B715B488}" srcOrd="0" destOrd="0" presId="urn:microsoft.com/office/officeart/2016/7/layout/RepeatingBendingProcessNew"/>
    <dgm:cxn modelId="{B0944A73-9740-471C-B714-5A74C4E4A359}" type="presOf" srcId="{44CFC18E-EE46-4224-A545-5F05C3F17CF1}" destId="{C997A768-7933-4273-88A7-669D32C4C7D2}" srcOrd="0" destOrd="2" presId="urn:microsoft.com/office/officeart/2016/7/layout/RepeatingBendingProcessNew"/>
    <dgm:cxn modelId="{E01C9555-A637-4621-8BDA-BF2F58155EC7}" type="presOf" srcId="{AA0C5F4C-92E6-4BDD-859E-992BAB9CA61D}" destId="{E01B9431-83AE-4B20-8AA6-B19809C8EA47}" srcOrd="0" destOrd="2" presId="urn:microsoft.com/office/officeart/2016/7/layout/RepeatingBendingProcessNew"/>
    <dgm:cxn modelId="{A8944859-C711-49CB-9BB3-7BED85327C4F}" type="presOf" srcId="{D9FE982B-42FD-4F4E-8C4E-F1883085BD2E}" destId="{27D06D44-79D3-44C2-8F47-B085720C95A5}" srcOrd="1" destOrd="0" presId="urn:microsoft.com/office/officeart/2016/7/layout/RepeatingBendingProcessNew"/>
    <dgm:cxn modelId="{D036D37D-A9A6-4354-9042-28B4896F67A1}" srcId="{5A97978D-DB8B-4E5E-8D7B-2088EDBF62C8}" destId="{4D9331D9-2BF3-40F6-857C-8931C9E229D8}" srcOrd="6" destOrd="0" parTransId="{CFCB2B1D-B6C3-4C50-95F1-A45A966E8A15}" sibTransId="{64725CC6-F4D9-4C12-8C65-FF3B0D37B676}"/>
    <dgm:cxn modelId="{12CF3E7F-AF6F-4269-9546-F04D6C32FE42}" type="presOf" srcId="{99B09383-C357-4036-ABAC-38FA260EE89F}" destId="{73CCB524-42B9-4D6F-BEB6-88E8BFE3C077}" srcOrd="1" destOrd="0" presId="urn:microsoft.com/office/officeart/2016/7/layout/RepeatingBendingProcessNew"/>
    <dgm:cxn modelId="{DCF68482-D873-46F0-9767-63726A4544C6}" type="presOf" srcId="{63A9BD7F-D54A-469C-B101-2E363756AFFC}" destId="{C997A768-7933-4273-88A7-669D32C4C7D2}" srcOrd="0" destOrd="1" presId="urn:microsoft.com/office/officeart/2016/7/layout/RepeatingBendingProcessNew"/>
    <dgm:cxn modelId="{84D9E683-98FC-4702-B739-038C0DE19757}" srcId="{29DE04EB-E3B3-4C2E-92DF-237AC5CD5B08}" destId="{3B30F343-7F45-4F7F-BD62-4F511ED57C1A}" srcOrd="2" destOrd="0" parTransId="{37B54019-38CC-4C5F-A5FB-4294671E7C4E}" sibTransId="{FD9165BA-4C82-4040-A851-DF1344E58C2A}"/>
    <dgm:cxn modelId="{26717186-DB90-4C1F-93BD-845E67E24BEA}" srcId="{5A97978D-DB8B-4E5E-8D7B-2088EDBF62C8}" destId="{EF683A7F-870E-4883-BCF1-2D62B092EF38}" srcOrd="2" destOrd="0" parTransId="{90A2DBEE-2BC3-45E4-A330-6EAF84AC59D0}" sibTransId="{7DAFF009-8967-4299-8A19-D214F59ED48F}"/>
    <dgm:cxn modelId="{521C8586-A286-444F-BF36-5032624BC3C8}" type="presOf" srcId="{C5ADE3BE-C48A-4072-984F-8BB2F5883A67}" destId="{900BAAD9-DFBA-4FFC-9E11-B9C6B5FDB719}" srcOrd="0" destOrd="0" presId="urn:microsoft.com/office/officeart/2016/7/layout/RepeatingBendingProcessNew"/>
    <dgm:cxn modelId="{672F8D86-3E80-49ED-B183-3E66746CC5C6}" srcId="{5A97978D-DB8B-4E5E-8D7B-2088EDBF62C8}" destId="{2DB425DD-8C5C-4C6B-9D33-8D54BBE5243B}" srcOrd="1" destOrd="0" parTransId="{0DA7444F-4721-4956-B9AB-DDC3CC0F0588}" sibTransId="{C5ADE3BE-C48A-4072-984F-8BB2F5883A67}"/>
    <dgm:cxn modelId="{D6A01390-DA79-46B6-8360-F00B471FC75E}" type="presOf" srcId="{5A97978D-DB8B-4E5E-8D7B-2088EDBF62C8}" destId="{0E362F10-D8ED-46AF-8665-EE92341F2B15}" srcOrd="0" destOrd="0" presId="urn:microsoft.com/office/officeart/2016/7/layout/RepeatingBendingProcessNew"/>
    <dgm:cxn modelId="{E0012496-02AF-4AA7-95F9-EAFED9E5718E}" srcId="{3810948E-F501-4E31-AB68-601F31056115}" destId="{F8101565-8DEE-4160-B9FF-78512E3E009D}" srcOrd="1" destOrd="0" parTransId="{10E9B8EE-F70B-419C-B1E6-044A97E37C9C}" sibTransId="{C5052A94-4038-4304-996F-E24145AB47A9}"/>
    <dgm:cxn modelId="{2E7C4C9E-2477-4D48-AEC4-AB64EC10A4CC}" type="presOf" srcId="{2643006D-8F77-4D52-B7D7-6063D9EF1ACC}" destId="{564806F7-600D-48B7-BBB8-9692E75DF2D0}" srcOrd="1" destOrd="0" presId="urn:microsoft.com/office/officeart/2016/7/layout/RepeatingBendingProcessNew"/>
    <dgm:cxn modelId="{1B5092A5-9100-4B7D-BCD6-9B070794FBC2}" srcId="{5A97978D-DB8B-4E5E-8D7B-2088EDBF62C8}" destId="{42EF7EEA-00D9-496E-997A-028ECFA96947}" srcOrd="3" destOrd="0" parTransId="{1F383682-F01A-41C8-8D8E-115D7B6CE0D0}" sibTransId="{74276FF1-87A4-4485-BB6D-504691C4CB27}"/>
    <dgm:cxn modelId="{A2F27DA6-B578-4A70-867A-75E34CE54B57}" type="presOf" srcId="{4D9331D9-2BF3-40F6-857C-8931C9E229D8}" destId="{E2D03B0B-0E4A-4A70-A1CD-9E671C82E822}" srcOrd="0" destOrd="0" presId="urn:microsoft.com/office/officeart/2016/7/layout/RepeatingBendingProcessNew"/>
    <dgm:cxn modelId="{1020DFA7-A6AE-4CF9-9200-54C197252C0C}" type="presOf" srcId="{244CAA28-53E4-4BE9-A072-D2C5223FEF69}" destId="{BF68EA62-BAFB-4415-9586-E908BFF5539C}" srcOrd="0" destOrd="2" presId="urn:microsoft.com/office/officeart/2016/7/layout/RepeatingBendingProcessNew"/>
    <dgm:cxn modelId="{6B0977A9-F27F-483F-B84B-E45C244D9643}" type="presOf" srcId="{686F4BB9-BED6-4FE0-A66D-A24F24094E5E}" destId="{E01B9431-83AE-4B20-8AA6-B19809C8EA47}" srcOrd="0" destOrd="1" presId="urn:microsoft.com/office/officeart/2016/7/layout/RepeatingBendingProcessNew"/>
    <dgm:cxn modelId="{1AB3EAAF-42D4-41D3-BD92-C5109DB87C96}" type="presOf" srcId="{64725CC6-F4D9-4C12-8C65-FF3B0D37B676}" destId="{F41CA8B4-482A-4458-99D9-5AF96199BF11}" srcOrd="1" destOrd="0" presId="urn:microsoft.com/office/officeart/2016/7/layout/RepeatingBendingProcessNew"/>
    <dgm:cxn modelId="{CC42BBB1-89BC-4EB5-A354-119BDD782732}" type="presOf" srcId="{74276FF1-87A4-4485-BB6D-504691C4CB27}" destId="{21214500-710B-448C-8B81-2A7530560D13}" srcOrd="0" destOrd="0" presId="urn:microsoft.com/office/officeart/2016/7/layout/RepeatingBendingProcessNew"/>
    <dgm:cxn modelId="{F5D56BB8-BBDE-4FD1-8D7E-37A49007851C}" srcId="{5A97978D-DB8B-4E5E-8D7B-2088EDBF62C8}" destId="{B13C7DB2-4BE8-4E88-BCA0-9D373911F825}" srcOrd="7" destOrd="0" parTransId="{3BD3B48B-B8A0-4541-AA55-6012ACF32ED0}" sibTransId="{2643006D-8F77-4D52-B7D7-6063D9EF1ACC}"/>
    <dgm:cxn modelId="{12085DBB-B46B-434C-8E46-60225D71CE19}" type="presOf" srcId="{586B3BF8-8E89-4C1B-AF2D-51D6C3CC0C32}" destId="{C997A768-7933-4273-88A7-669D32C4C7D2}" srcOrd="0" destOrd="3" presId="urn:microsoft.com/office/officeart/2016/7/layout/RepeatingBendingProcessNew"/>
    <dgm:cxn modelId="{E58617C7-B023-4053-AEB7-78735502E08C}" type="presOf" srcId="{B253E8F2-207F-49A7-B746-2AFBBFFB7210}" destId="{2EB4153D-B58D-4504-9985-80FC918C37C9}" srcOrd="0" destOrd="0" presId="urn:microsoft.com/office/officeart/2016/7/layout/RepeatingBendingProcessNew"/>
    <dgm:cxn modelId="{391AFFCF-0524-4C4C-8BB1-EBA057DDF090}" type="presOf" srcId="{2643006D-8F77-4D52-B7D7-6063D9EF1ACC}" destId="{6675F211-5582-446B-B9D1-972C36FBE991}" srcOrd="0" destOrd="0" presId="urn:microsoft.com/office/officeart/2016/7/layout/RepeatingBendingProcessNew"/>
    <dgm:cxn modelId="{76E694D3-063B-4663-9C13-52077DC9AA07}" type="presOf" srcId="{A42366B4-89AD-4514-832B-EAE38084A1D1}" destId="{AA05E0D6-32DD-4099-A6B0-EAE6E59B632E}" srcOrd="0" destOrd="3" presId="urn:microsoft.com/office/officeart/2016/7/layout/RepeatingBendingProcessNew"/>
    <dgm:cxn modelId="{F6B0CAD3-5E43-4B10-9C60-29C886CF0BF9}" type="presOf" srcId="{036BA2DE-7B44-4EC4-A73F-EC10DC25FD7E}" destId="{4F1ADE4F-6118-45E2-A414-FA4252359E2E}" srcOrd="0" destOrd="0" presId="urn:microsoft.com/office/officeart/2016/7/layout/RepeatingBendingProcessNew"/>
    <dgm:cxn modelId="{960612D7-7E03-4C29-9EF7-52F79902BF7A}" srcId="{42EF7EEA-00D9-496E-997A-028ECFA96947}" destId="{44CFC18E-EE46-4224-A545-5F05C3F17CF1}" srcOrd="1" destOrd="0" parTransId="{0071A9EC-4A75-41DE-AC60-E0D277B36D9D}" sibTransId="{7E86026E-0CE6-47D6-9C00-E8C875B00C78}"/>
    <dgm:cxn modelId="{815966D7-D648-4D2A-A427-C072B1932FE8}" srcId="{5A97978D-DB8B-4E5E-8D7B-2088EDBF62C8}" destId="{036BA2DE-7B44-4EC4-A73F-EC10DC25FD7E}" srcOrd="0" destOrd="0" parTransId="{08D661B3-938A-4A68-A60A-BFA0C385F5EE}" sibTransId="{D9FE982B-42FD-4F4E-8C4E-F1883085BD2E}"/>
    <dgm:cxn modelId="{CD6F17DC-6334-4F1B-82A4-CC825F601D04}" type="presOf" srcId="{F8101565-8DEE-4160-B9FF-78512E3E009D}" destId="{AA05E0D6-32DD-4099-A6B0-EAE6E59B632E}" srcOrd="0" destOrd="2" presId="urn:microsoft.com/office/officeart/2016/7/layout/RepeatingBendingProcessNew"/>
    <dgm:cxn modelId="{8622AFDC-8A0A-40B4-92AD-D2ED12895208}" srcId="{5A97978D-DB8B-4E5E-8D7B-2088EDBF62C8}" destId="{B253E8F2-207F-49A7-B746-2AFBBFFB7210}" srcOrd="8" destOrd="0" parTransId="{0DBEC504-CFAA-4A25-9388-C7A8E31FB1F7}" sibTransId="{29E8D515-35AA-4578-9201-53679F262DC2}"/>
    <dgm:cxn modelId="{3C6093DE-EB63-4BD6-9651-822FA605B5F4}" srcId="{29DE04EB-E3B3-4C2E-92DF-237AC5CD5B08}" destId="{244CAA28-53E4-4BE9-A072-D2C5223FEF69}" srcOrd="1" destOrd="0" parTransId="{D91E4EA3-8A57-4F8C-87EC-26699F63423E}" sibTransId="{A0522DE9-E0AD-4A3A-813E-D1E2299BD646}"/>
    <dgm:cxn modelId="{B16ADFE8-1983-40E2-87E9-04BA0DED39E4}" type="presOf" srcId="{64725CC6-F4D9-4C12-8C65-FF3B0D37B676}" destId="{4E0CA675-13B0-4ED7-B515-1B874CE9883A}" srcOrd="0" destOrd="0" presId="urn:microsoft.com/office/officeart/2016/7/layout/RepeatingBendingProcessNew"/>
    <dgm:cxn modelId="{A6ED55F6-921C-498B-8C80-A017D2689F0D}" type="presOf" srcId="{D9FE982B-42FD-4F4E-8C4E-F1883085BD2E}" destId="{F08111C3-CD90-4F53-9900-876703DBDA50}" srcOrd="0" destOrd="0" presId="urn:microsoft.com/office/officeart/2016/7/layout/RepeatingBendingProcessNew"/>
    <dgm:cxn modelId="{7BFFAAFA-6E71-4405-8829-81D18A7EB439}" type="presOf" srcId="{6D381B1F-6D62-4256-BEB9-F12A1B849E01}" destId="{AA05E0D6-32DD-4099-A6B0-EAE6E59B632E}" srcOrd="0" destOrd="1" presId="urn:microsoft.com/office/officeart/2016/7/layout/RepeatingBendingProcessNew"/>
    <dgm:cxn modelId="{E71E67FC-1E4E-4A39-8542-2298C14D5DE8}" type="presOf" srcId="{99B09383-C357-4036-ABAC-38FA260EE89F}" destId="{AA0D24D3-50E4-4AEC-88F4-02F4CF4D7A06}" srcOrd="0" destOrd="0" presId="urn:microsoft.com/office/officeart/2016/7/layout/RepeatingBendingProcessNew"/>
    <dgm:cxn modelId="{309E5298-BBE6-4827-965A-F168DE9BDA30}" type="presParOf" srcId="{0E362F10-D8ED-46AF-8665-EE92341F2B15}" destId="{4F1ADE4F-6118-45E2-A414-FA4252359E2E}" srcOrd="0" destOrd="0" presId="urn:microsoft.com/office/officeart/2016/7/layout/RepeatingBendingProcessNew"/>
    <dgm:cxn modelId="{E67F7BDE-9618-4435-A0BA-EFD84FC3E6AD}" type="presParOf" srcId="{0E362F10-D8ED-46AF-8665-EE92341F2B15}" destId="{F08111C3-CD90-4F53-9900-876703DBDA50}" srcOrd="1" destOrd="0" presId="urn:microsoft.com/office/officeart/2016/7/layout/RepeatingBendingProcessNew"/>
    <dgm:cxn modelId="{58237F6A-6ECD-4E1C-A75C-65CDE76E387F}" type="presParOf" srcId="{F08111C3-CD90-4F53-9900-876703DBDA50}" destId="{27D06D44-79D3-44C2-8F47-B085720C95A5}" srcOrd="0" destOrd="0" presId="urn:microsoft.com/office/officeart/2016/7/layout/RepeatingBendingProcessNew"/>
    <dgm:cxn modelId="{D6D49073-0451-4E5E-A168-B84756FAD091}" type="presParOf" srcId="{0E362F10-D8ED-46AF-8665-EE92341F2B15}" destId="{307CEA26-59DD-4E86-BE91-458AD2447203}" srcOrd="2" destOrd="0" presId="urn:microsoft.com/office/officeart/2016/7/layout/RepeatingBendingProcessNew"/>
    <dgm:cxn modelId="{77984C5B-3910-4BE9-A498-69452DC6711D}" type="presParOf" srcId="{0E362F10-D8ED-46AF-8665-EE92341F2B15}" destId="{900BAAD9-DFBA-4FFC-9E11-B9C6B5FDB719}" srcOrd="3" destOrd="0" presId="urn:microsoft.com/office/officeart/2016/7/layout/RepeatingBendingProcessNew"/>
    <dgm:cxn modelId="{C6BDFA5C-90A9-4A96-B91C-A3CEDAE859E8}" type="presParOf" srcId="{900BAAD9-DFBA-4FFC-9E11-B9C6B5FDB719}" destId="{0A09931F-AB90-4BEF-886C-254301233F85}" srcOrd="0" destOrd="0" presId="urn:microsoft.com/office/officeart/2016/7/layout/RepeatingBendingProcessNew"/>
    <dgm:cxn modelId="{330618A7-06E0-471F-B331-F7B38202F845}" type="presParOf" srcId="{0E362F10-D8ED-46AF-8665-EE92341F2B15}" destId="{E01B9431-83AE-4B20-8AA6-B19809C8EA47}" srcOrd="4" destOrd="0" presId="urn:microsoft.com/office/officeart/2016/7/layout/RepeatingBendingProcessNew"/>
    <dgm:cxn modelId="{73A3BDA7-EF80-4E77-9B81-D732B956DB46}" type="presParOf" srcId="{0E362F10-D8ED-46AF-8665-EE92341F2B15}" destId="{6CE12E8D-A1D8-469C-9776-8E1C543DACB3}" srcOrd="5" destOrd="0" presId="urn:microsoft.com/office/officeart/2016/7/layout/RepeatingBendingProcessNew"/>
    <dgm:cxn modelId="{5D83D24F-AA21-40E5-AA01-BAF7DCAD8BB2}" type="presParOf" srcId="{6CE12E8D-A1D8-469C-9776-8E1C543DACB3}" destId="{E5563462-7B83-4B44-BF6C-4804F5A1ED7B}" srcOrd="0" destOrd="0" presId="urn:microsoft.com/office/officeart/2016/7/layout/RepeatingBendingProcessNew"/>
    <dgm:cxn modelId="{6A03F4F2-3CE8-444F-BE8A-CE44423ABDB7}" type="presParOf" srcId="{0E362F10-D8ED-46AF-8665-EE92341F2B15}" destId="{C997A768-7933-4273-88A7-669D32C4C7D2}" srcOrd="6" destOrd="0" presId="urn:microsoft.com/office/officeart/2016/7/layout/RepeatingBendingProcessNew"/>
    <dgm:cxn modelId="{241C467F-C734-4B4E-AFB7-BF472175FA65}" type="presParOf" srcId="{0E362F10-D8ED-46AF-8665-EE92341F2B15}" destId="{21214500-710B-448C-8B81-2A7530560D13}" srcOrd="7" destOrd="0" presId="urn:microsoft.com/office/officeart/2016/7/layout/RepeatingBendingProcessNew"/>
    <dgm:cxn modelId="{F7CB4DD5-E61D-422A-8854-0A1495059DC0}" type="presParOf" srcId="{21214500-710B-448C-8B81-2A7530560D13}" destId="{7A016DE6-63EA-45D5-B94E-316000F3C86C}" srcOrd="0" destOrd="0" presId="urn:microsoft.com/office/officeart/2016/7/layout/RepeatingBendingProcessNew"/>
    <dgm:cxn modelId="{005B2A69-7EAD-41DF-899F-C96A71FBEA09}" type="presParOf" srcId="{0E362F10-D8ED-46AF-8665-EE92341F2B15}" destId="{AA05E0D6-32DD-4099-A6B0-EAE6E59B632E}" srcOrd="8" destOrd="0" presId="urn:microsoft.com/office/officeart/2016/7/layout/RepeatingBendingProcessNew"/>
    <dgm:cxn modelId="{73B91753-3728-46A6-A7F0-9F70BF05C70C}" type="presParOf" srcId="{0E362F10-D8ED-46AF-8665-EE92341F2B15}" destId="{AA0D24D3-50E4-4AEC-88F4-02F4CF4D7A06}" srcOrd="9" destOrd="0" presId="urn:microsoft.com/office/officeart/2016/7/layout/RepeatingBendingProcessNew"/>
    <dgm:cxn modelId="{2DDAD6AA-BF4D-476A-B5E6-205708783EC8}" type="presParOf" srcId="{AA0D24D3-50E4-4AEC-88F4-02F4CF4D7A06}" destId="{73CCB524-42B9-4D6F-BEB6-88E8BFE3C077}" srcOrd="0" destOrd="0" presId="urn:microsoft.com/office/officeart/2016/7/layout/RepeatingBendingProcessNew"/>
    <dgm:cxn modelId="{9B0196C3-A9B8-4787-AFCE-70FE9A2191E1}" type="presParOf" srcId="{0E362F10-D8ED-46AF-8665-EE92341F2B15}" destId="{BF68EA62-BAFB-4415-9586-E908BFF5539C}" srcOrd="10" destOrd="0" presId="urn:microsoft.com/office/officeart/2016/7/layout/RepeatingBendingProcessNew"/>
    <dgm:cxn modelId="{412A82BD-454B-4D80-93C9-33D30FAF8F5F}" type="presParOf" srcId="{0E362F10-D8ED-46AF-8665-EE92341F2B15}" destId="{0EFE256A-7C72-465D-BDBE-8FA2B715B488}" srcOrd="11" destOrd="0" presId="urn:microsoft.com/office/officeart/2016/7/layout/RepeatingBendingProcessNew"/>
    <dgm:cxn modelId="{5CA16FE3-7429-43B1-B734-D628CB6180EB}" type="presParOf" srcId="{0EFE256A-7C72-465D-BDBE-8FA2B715B488}" destId="{6F0BB64D-92C4-44C0-8501-58EBF3F01465}" srcOrd="0" destOrd="0" presId="urn:microsoft.com/office/officeart/2016/7/layout/RepeatingBendingProcessNew"/>
    <dgm:cxn modelId="{E81EC898-B3F4-4EFA-B94A-6363C61B9DAB}" type="presParOf" srcId="{0E362F10-D8ED-46AF-8665-EE92341F2B15}" destId="{E2D03B0B-0E4A-4A70-A1CD-9E671C82E822}" srcOrd="12" destOrd="0" presId="urn:microsoft.com/office/officeart/2016/7/layout/RepeatingBendingProcessNew"/>
    <dgm:cxn modelId="{1B0BE0C1-3903-43D6-A38D-A53164A1DE7F}" type="presParOf" srcId="{0E362F10-D8ED-46AF-8665-EE92341F2B15}" destId="{4E0CA675-13B0-4ED7-B515-1B874CE9883A}" srcOrd="13" destOrd="0" presId="urn:microsoft.com/office/officeart/2016/7/layout/RepeatingBendingProcessNew"/>
    <dgm:cxn modelId="{986439FE-8828-43AA-A6A9-33899B1B453D}" type="presParOf" srcId="{4E0CA675-13B0-4ED7-B515-1B874CE9883A}" destId="{F41CA8B4-482A-4458-99D9-5AF96199BF11}" srcOrd="0" destOrd="0" presId="urn:microsoft.com/office/officeart/2016/7/layout/RepeatingBendingProcessNew"/>
    <dgm:cxn modelId="{DD1E1EA9-C854-40E6-8187-1CDBE6E0DF86}" type="presParOf" srcId="{0E362F10-D8ED-46AF-8665-EE92341F2B15}" destId="{DA9828EE-E75F-409D-A277-DA0B8E7E3034}" srcOrd="14" destOrd="0" presId="urn:microsoft.com/office/officeart/2016/7/layout/RepeatingBendingProcessNew"/>
    <dgm:cxn modelId="{31E4CDB6-23B1-44AA-83BF-E826A8730D73}" type="presParOf" srcId="{0E362F10-D8ED-46AF-8665-EE92341F2B15}" destId="{6675F211-5582-446B-B9D1-972C36FBE991}" srcOrd="15" destOrd="0" presId="urn:microsoft.com/office/officeart/2016/7/layout/RepeatingBendingProcessNew"/>
    <dgm:cxn modelId="{66D09397-48CF-484B-B899-2746F689EB8B}" type="presParOf" srcId="{6675F211-5582-446B-B9D1-972C36FBE991}" destId="{564806F7-600D-48B7-BBB8-9692E75DF2D0}" srcOrd="0" destOrd="0" presId="urn:microsoft.com/office/officeart/2016/7/layout/RepeatingBendingProcessNew"/>
    <dgm:cxn modelId="{57CFA4B3-357A-42AD-B1FD-03AAD8221293}" type="presParOf" srcId="{0E362F10-D8ED-46AF-8665-EE92341F2B15}" destId="{2EB4153D-B58D-4504-9985-80FC918C37C9}"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20932-30F4-4B72-8C7C-B677E107A68D}"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76270B3-8807-4530-9DE6-1685A4CA01FB}">
      <dgm:prSet/>
      <dgm:spPr/>
      <dgm:t>
        <a:bodyPr/>
        <a:lstStyle/>
        <a:p>
          <a:pPr>
            <a:lnSpc>
              <a:spcPct val="100000"/>
            </a:lnSpc>
          </a:pPr>
          <a:r>
            <a:rPr lang="en-US"/>
            <a:t>Business Intelligence Buildup</a:t>
          </a:r>
        </a:p>
      </dgm:t>
    </dgm:pt>
    <dgm:pt modelId="{EF5409BB-266D-4786-A6CE-97810EA57CDE}" type="parTrans" cxnId="{C6C2F370-4EA8-4715-87C8-B6DFEF226FCF}">
      <dgm:prSet/>
      <dgm:spPr/>
      <dgm:t>
        <a:bodyPr/>
        <a:lstStyle/>
        <a:p>
          <a:endParaRPr lang="en-US"/>
        </a:p>
      </dgm:t>
    </dgm:pt>
    <dgm:pt modelId="{86BB6B2B-34D9-4794-8742-20977131818A}" type="sibTrans" cxnId="{C6C2F370-4EA8-4715-87C8-B6DFEF226FCF}">
      <dgm:prSet/>
      <dgm:spPr/>
      <dgm:t>
        <a:bodyPr/>
        <a:lstStyle/>
        <a:p>
          <a:endParaRPr lang="en-US"/>
        </a:p>
      </dgm:t>
    </dgm:pt>
    <dgm:pt modelId="{562C5E58-474C-483A-BA17-B94BBB454D5F}">
      <dgm:prSet/>
      <dgm:spPr/>
      <dgm:t>
        <a:bodyPr/>
        <a:lstStyle/>
        <a:p>
          <a:pPr>
            <a:lnSpc>
              <a:spcPct val="100000"/>
            </a:lnSpc>
          </a:pPr>
          <a:r>
            <a:rPr lang="en-US"/>
            <a:t>Competitive Advantage</a:t>
          </a:r>
        </a:p>
      </dgm:t>
    </dgm:pt>
    <dgm:pt modelId="{6CF6C010-DFE2-483C-BDF0-54750A554F91}" type="parTrans" cxnId="{B319F567-B156-45C2-B92B-4B7B5E5B76DF}">
      <dgm:prSet/>
      <dgm:spPr/>
      <dgm:t>
        <a:bodyPr/>
        <a:lstStyle/>
        <a:p>
          <a:endParaRPr lang="en-US"/>
        </a:p>
      </dgm:t>
    </dgm:pt>
    <dgm:pt modelId="{E727C9C8-1C82-4FF6-B8F5-927B70B179A2}" type="sibTrans" cxnId="{B319F567-B156-45C2-B92B-4B7B5E5B76DF}">
      <dgm:prSet/>
      <dgm:spPr/>
      <dgm:t>
        <a:bodyPr/>
        <a:lstStyle/>
        <a:p>
          <a:endParaRPr lang="en-US"/>
        </a:p>
      </dgm:t>
    </dgm:pt>
    <dgm:pt modelId="{EA1B1AA1-EC5C-4A23-A8FC-AFD0EBB8BA20}">
      <dgm:prSet/>
      <dgm:spPr/>
      <dgm:t>
        <a:bodyPr/>
        <a:lstStyle/>
        <a:p>
          <a:pPr>
            <a:lnSpc>
              <a:spcPct val="100000"/>
            </a:lnSpc>
          </a:pPr>
          <a:r>
            <a:rPr lang="en-US"/>
            <a:t>Enhancing Customer Experience</a:t>
          </a:r>
        </a:p>
      </dgm:t>
    </dgm:pt>
    <dgm:pt modelId="{C64B9A4F-3794-4F62-A7B1-7F8F3FAAE958}" type="parTrans" cxnId="{9E6C4218-C074-4928-95C0-1847BD9AE3C0}">
      <dgm:prSet/>
      <dgm:spPr/>
      <dgm:t>
        <a:bodyPr/>
        <a:lstStyle/>
        <a:p>
          <a:endParaRPr lang="en-US"/>
        </a:p>
      </dgm:t>
    </dgm:pt>
    <dgm:pt modelId="{8EDBF17C-C25D-4272-A9DC-53DF603795CC}" type="sibTrans" cxnId="{9E6C4218-C074-4928-95C0-1847BD9AE3C0}">
      <dgm:prSet/>
      <dgm:spPr/>
      <dgm:t>
        <a:bodyPr/>
        <a:lstStyle/>
        <a:p>
          <a:endParaRPr lang="en-US"/>
        </a:p>
      </dgm:t>
    </dgm:pt>
    <dgm:pt modelId="{5C8107D0-9BF7-41C5-8EAF-21D6A0FF0F6E}">
      <dgm:prSet/>
      <dgm:spPr/>
      <dgm:t>
        <a:bodyPr/>
        <a:lstStyle/>
        <a:p>
          <a:pPr>
            <a:lnSpc>
              <a:spcPct val="100000"/>
            </a:lnSpc>
          </a:pPr>
          <a:r>
            <a:rPr lang="en-US" dirty="0"/>
            <a:t>Brand Brisking</a:t>
          </a:r>
        </a:p>
      </dgm:t>
    </dgm:pt>
    <dgm:pt modelId="{640E75AD-6426-4D0C-B7B1-6D14C511DCAF}" type="parTrans" cxnId="{4B30733A-467F-4C91-B7CA-2140D9D7F7B4}">
      <dgm:prSet/>
      <dgm:spPr/>
      <dgm:t>
        <a:bodyPr/>
        <a:lstStyle/>
        <a:p>
          <a:endParaRPr lang="en-US"/>
        </a:p>
      </dgm:t>
    </dgm:pt>
    <dgm:pt modelId="{56339AF6-D0FD-43AA-8AF3-FB442B243A4E}" type="sibTrans" cxnId="{4B30733A-467F-4C91-B7CA-2140D9D7F7B4}">
      <dgm:prSet/>
      <dgm:spPr/>
      <dgm:t>
        <a:bodyPr/>
        <a:lstStyle/>
        <a:p>
          <a:endParaRPr lang="en-US"/>
        </a:p>
      </dgm:t>
    </dgm:pt>
    <dgm:pt modelId="{46261797-ADA2-4B49-ABAC-64739957B324}" type="pres">
      <dgm:prSet presAssocID="{EDE20932-30F4-4B72-8C7C-B677E107A68D}" presName="root" presStyleCnt="0">
        <dgm:presLayoutVars>
          <dgm:dir/>
          <dgm:resizeHandles val="exact"/>
        </dgm:presLayoutVars>
      </dgm:prSet>
      <dgm:spPr/>
    </dgm:pt>
    <dgm:pt modelId="{9E8DA21F-1A44-4049-B0A3-5B682327A5D1}" type="pres">
      <dgm:prSet presAssocID="{976270B3-8807-4530-9DE6-1685A4CA01FB}" presName="compNode" presStyleCnt="0"/>
      <dgm:spPr/>
    </dgm:pt>
    <dgm:pt modelId="{3C5FD0A3-B21B-455A-B92C-1DBA549DD6A5}" type="pres">
      <dgm:prSet presAssocID="{976270B3-8807-4530-9DE6-1685A4CA01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7B2D004-2EDC-46DB-BBAC-27D61A6D7C40}" type="pres">
      <dgm:prSet presAssocID="{976270B3-8807-4530-9DE6-1685A4CA01FB}" presName="spaceRect" presStyleCnt="0"/>
      <dgm:spPr/>
    </dgm:pt>
    <dgm:pt modelId="{4443CBBB-1194-402C-B5E4-FBAA04E6AAF2}" type="pres">
      <dgm:prSet presAssocID="{976270B3-8807-4530-9DE6-1685A4CA01FB}" presName="textRect" presStyleLbl="revTx" presStyleIdx="0" presStyleCnt="4">
        <dgm:presLayoutVars>
          <dgm:chMax val="1"/>
          <dgm:chPref val="1"/>
        </dgm:presLayoutVars>
      </dgm:prSet>
      <dgm:spPr/>
    </dgm:pt>
    <dgm:pt modelId="{AB023E24-8FA8-4DB0-8851-99A75E14A262}" type="pres">
      <dgm:prSet presAssocID="{86BB6B2B-34D9-4794-8742-20977131818A}" presName="sibTrans" presStyleCnt="0"/>
      <dgm:spPr/>
    </dgm:pt>
    <dgm:pt modelId="{47E0842C-47C8-48F7-859E-9715A71E3293}" type="pres">
      <dgm:prSet presAssocID="{562C5E58-474C-483A-BA17-B94BBB454D5F}" presName="compNode" presStyleCnt="0"/>
      <dgm:spPr/>
    </dgm:pt>
    <dgm:pt modelId="{3205E180-D802-40CD-B027-9B0A14660028}" type="pres">
      <dgm:prSet presAssocID="{562C5E58-474C-483A-BA17-B94BBB454D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D8AA6E0-1941-4B78-A7AB-E4D43EA35153}" type="pres">
      <dgm:prSet presAssocID="{562C5E58-474C-483A-BA17-B94BBB454D5F}" presName="spaceRect" presStyleCnt="0"/>
      <dgm:spPr/>
    </dgm:pt>
    <dgm:pt modelId="{BB93D8A8-81EA-408F-A51B-18D517514973}" type="pres">
      <dgm:prSet presAssocID="{562C5E58-474C-483A-BA17-B94BBB454D5F}" presName="textRect" presStyleLbl="revTx" presStyleIdx="1" presStyleCnt="4">
        <dgm:presLayoutVars>
          <dgm:chMax val="1"/>
          <dgm:chPref val="1"/>
        </dgm:presLayoutVars>
      </dgm:prSet>
      <dgm:spPr/>
    </dgm:pt>
    <dgm:pt modelId="{65066681-7BF3-43B8-A569-4063889A2AB8}" type="pres">
      <dgm:prSet presAssocID="{E727C9C8-1C82-4FF6-B8F5-927B70B179A2}" presName="sibTrans" presStyleCnt="0"/>
      <dgm:spPr/>
    </dgm:pt>
    <dgm:pt modelId="{79621353-1E45-4D97-9C49-3DF7AAF6512B}" type="pres">
      <dgm:prSet presAssocID="{EA1B1AA1-EC5C-4A23-A8FC-AFD0EBB8BA20}" presName="compNode" presStyleCnt="0"/>
      <dgm:spPr/>
    </dgm:pt>
    <dgm:pt modelId="{C418CB0B-8A9B-4E07-9C12-A466828FB42B}" type="pres">
      <dgm:prSet presAssocID="{EA1B1AA1-EC5C-4A23-A8FC-AFD0EBB8BA2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54E1256E-F994-4452-98A5-54FA33A66A5E}" type="pres">
      <dgm:prSet presAssocID="{EA1B1AA1-EC5C-4A23-A8FC-AFD0EBB8BA20}" presName="spaceRect" presStyleCnt="0"/>
      <dgm:spPr/>
    </dgm:pt>
    <dgm:pt modelId="{05D32B7C-3F1C-4A57-832D-20F716A1F81A}" type="pres">
      <dgm:prSet presAssocID="{EA1B1AA1-EC5C-4A23-A8FC-AFD0EBB8BA20}" presName="textRect" presStyleLbl="revTx" presStyleIdx="2" presStyleCnt="4">
        <dgm:presLayoutVars>
          <dgm:chMax val="1"/>
          <dgm:chPref val="1"/>
        </dgm:presLayoutVars>
      </dgm:prSet>
      <dgm:spPr/>
    </dgm:pt>
    <dgm:pt modelId="{B20AEA73-A5F4-46FF-9B50-8BF941B3128A}" type="pres">
      <dgm:prSet presAssocID="{8EDBF17C-C25D-4272-A9DC-53DF603795CC}" presName="sibTrans" presStyleCnt="0"/>
      <dgm:spPr/>
    </dgm:pt>
    <dgm:pt modelId="{2E973D4A-F69C-4B97-9425-65289436E2DD}" type="pres">
      <dgm:prSet presAssocID="{5C8107D0-9BF7-41C5-8EAF-21D6A0FF0F6E}" presName="compNode" presStyleCnt="0"/>
      <dgm:spPr/>
    </dgm:pt>
    <dgm:pt modelId="{CCC4B73E-31FC-416F-BFE6-0690E6ADD7DF}" type="pres">
      <dgm:prSet presAssocID="{5C8107D0-9BF7-41C5-8EAF-21D6A0FF0F6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vertising"/>
        </a:ext>
      </dgm:extLst>
    </dgm:pt>
    <dgm:pt modelId="{C8B83E4B-D2B2-4D81-B0AF-CFE25AAA6D21}" type="pres">
      <dgm:prSet presAssocID="{5C8107D0-9BF7-41C5-8EAF-21D6A0FF0F6E}" presName="spaceRect" presStyleCnt="0"/>
      <dgm:spPr/>
    </dgm:pt>
    <dgm:pt modelId="{13DF1D0B-8A6F-451B-8832-6DC058BEDA70}" type="pres">
      <dgm:prSet presAssocID="{5C8107D0-9BF7-41C5-8EAF-21D6A0FF0F6E}" presName="textRect" presStyleLbl="revTx" presStyleIdx="3" presStyleCnt="4">
        <dgm:presLayoutVars>
          <dgm:chMax val="1"/>
          <dgm:chPref val="1"/>
        </dgm:presLayoutVars>
      </dgm:prSet>
      <dgm:spPr/>
    </dgm:pt>
  </dgm:ptLst>
  <dgm:cxnLst>
    <dgm:cxn modelId="{9E6C4218-C074-4928-95C0-1847BD9AE3C0}" srcId="{EDE20932-30F4-4B72-8C7C-B677E107A68D}" destId="{EA1B1AA1-EC5C-4A23-A8FC-AFD0EBB8BA20}" srcOrd="2" destOrd="0" parTransId="{C64B9A4F-3794-4F62-A7B1-7F8F3FAAE958}" sibTransId="{8EDBF17C-C25D-4272-A9DC-53DF603795CC}"/>
    <dgm:cxn modelId="{31977E31-07BF-47AE-B2A7-581689E0B107}" type="presOf" srcId="{5C8107D0-9BF7-41C5-8EAF-21D6A0FF0F6E}" destId="{13DF1D0B-8A6F-451B-8832-6DC058BEDA70}" srcOrd="0" destOrd="0" presId="urn:microsoft.com/office/officeart/2018/2/layout/IconLabelList"/>
    <dgm:cxn modelId="{4B30733A-467F-4C91-B7CA-2140D9D7F7B4}" srcId="{EDE20932-30F4-4B72-8C7C-B677E107A68D}" destId="{5C8107D0-9BF7-41C5-8EAF-21D6A0FF0F6E}" srcOrd="3" destOrd="0" parTransId="{640E75AD-6426-4D0C-B7B1-6D14C511DCAF}" sibTransId="{56339AF6-D0FD-43AA-8AF3-FB442B243A4E}"/>
    <dgm:cxn modelId="{B319F567-B156-45C2-B92B-4B7B5E5B76DF}" srcId="{EDE20932-30F4-4B72-8C7C-B677E107A68D}" destId="{562C5E58-474C-483A-BA17-B94BBB454D5F}" srcOrd="1" destOrd="0" parTransId="{6CF6C010-DFE2-483C-BDF0-54750A554F91}" sibTransId="{E727C9C8-1C82-4FF6-B8F5-927B70B179A2}"/>
    <dgm:cxn modelId="{37CF804C-8E9C-45E6-B314-3EA0928B7AA5}" type="presOf" srcId="{EA1B1AA1-EC5C-4A23-A8FC-AFD0EBB8BA20}" destId="{05D32B7C-3F1C-4A57-832D-20F716A1F81A}" srcOrd="0" destOrd="0" presId="urn:microsoft.com/office/officeart/2018/2/layout/IconLabelList"/>
    <dgm:cxn modelId="{C6C2F370-4EA8-4715-87C8-B6DFEF226FCF}" srcId="{EDE20932-30F4-4B72-8C7C-B677E107A68D}" destId="{976270B3-8807-4530-9DE6-1685A4CA01FB}" srcOrd="0" destOrd="0" parTransId="{EF5409BB-266D-4786-A6CE-97810EA57CDE}" sibTransId="{86BB6B2B-34D9-4794-8742-20977131818A}"/>
    <dgm:cxn modelId="{B65C299A-3646-4A3D-8ECE-178E0AF1C4AD}" type="presOf" srcId="{976270B3-8807-4530-9DE6-1685A4CA01FB}" destId="{4443CBBB-1194-402C-B5E4-FBAA04E6AAF2}" srcOrd="0" destOrd="0" presId="urn:microsoft.com/office/officeart/2018/2/layout/IconLabelList"/>
    <dgm:cxn modelId="{B93DCBB6-DFC3-4500-8F9E-08DFB59AF25A}" type="presOf" srcId="{EDE20932-30F4-4B72-8C7C-B677E107A68D}" destId="{46261797-ADA2-4B49-ABAC-64739957B324}" srcOrd="0" destOrd="0" presId="urn:microsoft.com/office/officeart/2018/2/layout/IconLabelList"/>
    <dgm:cxn modelId="{DEDAC8EA-C0BC-4C6A-84D6-7BB41F5E6C07}" type="presOf" srcId="{562C5E58-474C-483A-BA17-B94BBB454D5F}" destId="{BB93D8A8-81EA-408F-A51B-18D517514973}" srcOrd="0" destOrd="0" presId="urn:microsoft.com/office/officeart/2018/2/layout/IconLabelList"/>
    <dgm:cxn modelId="{55FC50EE-9699-4825-BD70-8FC9A5E1CF58}" type="presParOf" srcId="{46261797-ADA2-4B49-ABAC-64739957B324}" destId="{9E8DA21F-1A44-4049-B0A3-5B682327A5D1}" srcOrd="0" destOrd="0" presId="urn:microsoft.com/office/officeart/2018/2/layout/IconLabelList"/>
    <dgm:cxn modelId="{7D306507-7A6E-4620-B6E9-23917F7BB728}" type="presParOf" srcId="{9E8DA21F-1A44-4049-B0A3-5B682327A5D1}" destId="{3C5FD0A3-B21B-455A-B92C-1DBA549DD6A5}" srcOrd="0" destOrd="0" presId="urn:microsoft.com/office/officeart/2018/2/layout/IconLabelList"/>
    <dgm:cxn modelId="{0A8D2884-C3C3-4AD1-899A-CDA4BFA8CA24}" type="presParOf" srcId="{9E8DA21F-1A44-4049-B0A3-5B682327A5D1}" destId="{17B2D004-2EDC-46DB-BBAC-27D61A6D7C40}" srcOrd="1" destOrd="0" presId="urn:microsoft.com/office/officeart/2018/2/layout/IconLabelList"/>
    <dgm:cxn modelId="{2C647FF5-7DC5-4AB0-A3AC-F3BD8D414365}" type="presParOf" srcId="{9E8DA21F-1A44-4049-B0A3-5B682327A5D1}" destId="{4443CBBB-1194-402C-B5E4-FBAA04E6AAF2}" srcOrd="2" destOrd="0" presId="urn:microsoft.com/office/officeart/2018/2/layout/IconLabelList"/>
    <dgm:cxn modelId="{239D9FA2-6EA5-48F7-B50D-0C59AE6591B4}" type="presParOf" srcId="{46261797-ADA2-4B49-ABAC-64739957B324}" destId="{AB023E24-8FA8-4DB0-8851-99A75E14A262}" srcOrd="1" destOrd="0" presId="urn:microsoft.com/office/officeart/2018/2/layout/IconLabelList"/>
    <dgm:cxn modelId="{D770FD16-6164-452A-80B0-4B4AB96034E2}" type="presParOf" srcId="{46261797-ADA2-4B49-ABAC-64739957B324}" destId="{47E0842C-47C8-48F7-859E-9715A71E3293}" srcOrd="2" destOrd="0" presId="urn:microsoft.com/office/officeart/2018/2/layout/IconLabelList"/>
    <dgm:cxn modelId="{651F5E0D-867D-4AC5-BBDB-3977FCC35445}" type="presParOf" srcId="{47E0842C-47C8-48F7-859E-9715A71E3293}" destId="{3205E180-D802-40CD-B027-9B0A14660028}" srcOrd="0" destOrd="0" presId="urn:microsoft.com/office/officeart/2018/2/layout/IconLabelList"/>
    <dgm:cxn modelId="{6F1A108E-982A-45D9-91B1-9139F0901659}" type="presParOf" srcId="{47E0842C-47C8-48F7-859E-9715A71E3293}" destId="{0D8AA6E0-1941-4B78-A7AB-E4D43EA35153}" srcOrd="1" destOrd="0" presId="urn:microsoft.com/office/officeart/2018/2/layout/IconLabelList"/>
    <dgm:cxn modelId="{938A2A30-D73F-4112-95B6-68AD69F7171B}" type="presParOf" srcId="{47E0842C-47C8-48F7-859E-9715A71E3293}" destId="{BB93D8A8-81EA-408F-A51B-18D517514973}" srcOrd="2" destOrd="0" presId="urn:microsoft.com/office/officeart/2018/2/layout/IconLabelList"/>
    <dgm:cxn modelId="{85148141-7C8D-465B-8670-088A52E5A105}" type="presParOf" srcId="{46261797-ADA2-4B49-ABAC-64739957B324}" destId="{65066681-7BF3-43B8-A569-4063889A2AB8}" srcOrd="3" destOrd="0" presId="urn:microsoft.com/office/officeart/2018/2/layout/IconLabelList"/>
    <dgm:cxn modelId="{CEBEC073-1E08-4B39-88E7-A7992AEA0B66}" type="presParOf" srcId="{46261797-ADA2-4B49-ABAC-64739957B324}" destId="{79621353-1E45-4D97-9C49-3DF7AAF6512B}" srcOrd="4" destOrd="0" presId="urn:microsoft.com/office/officeart/2018/2/layout/IconLabelList"/>
    <dgm:cxn modelId="{04CD87F7-7947-4B1C-B2E4-5BEB1DA20E4A}" type="presParOf" srcId="{79621353-1E45-4D97-9C49-3DF7AAF6512B}" destId="{C418CB0B-8A9B-4E07-9C12-A466828FB42B}" srcOrd="0" destOrd="0" presId="urn:microsoft.com/office/officeart/2018/2/layout/IconLabelList"/>
    <dgm:cxn modelId="{BE0BABB9-06EB-4464-B66C-E1D48ED95426}" type="presParOf" srcId="{79621353-1E45-4D97-9C49-3DF7AAF6512B}" destId="{54E1256E-F994-4452-98A5-54FA33A66A5E}" srcOrd="1" destOrd="0" presId="urn:microsoft.com/office/officeart/2018/2/layout/IconLabelList"/>
    <dgm:cxn modelId="{942E3A34-5239-48D0-A799-8D26E3ADF8AD}" type="presParOf" srcId="{79621353-1E45-4D97-9C49-3DF7AAF6512B}" destId="{05D32B7C-3F1C-4A57-832D-20F716A1F81A}" srcOrd="2" destOrd="0" presId="urn:microsoft.com/office/officeart/2018/2/layout/IconLabelList"/>
    <dgm:cxn modelId="{1422B9C4-7273-45C9-BF99-AF2DEE31D057}" type="presParOf" srcId="{46261797-ADA2-4B49-ABAC-64739957B324}" destId="{B20AEA73-A5F4-46FF-9B50-8BF941B3128A}" srcOrd="5" destOrd="0" presId="urn:microsoft.com/office/officeart/2018/2/layout/IconLabelList"/>
    <dgm:cxn modelId="{DF5B61B0-8F20-4F14-8B1F-23327283898E}" type="presParOf" srcId="{46261797-ADA2-4B49-ABAC-64739957B324}" destId="{2E973D4A-F69C-4B97-9425-65289436E2DD}" srcOrd="6" destOrd="0" presId="urn:microsoft.com/office/officeart/2018/2/layout/IconLabelList"/>
    <dgm:cxn modelId="{810E0981-AFF3-4E21-848E-552ABEF02E8D}" type="presParOf" srcId="{2E973D4A-F69C-4B97-9425-65289436E2DD}" destId="{CCC4B73E-31FC-416F-BFE6-0690E6ADD7DF}" srcOrd="0" destOrd="0" presId="urn:microsoft.com/office/officeart/2018/2/layout/IconLabelList"/>
    <dgm:cxn modelId="{1563D6E6-DD78-4822-9BDE-BBA88EE42EC7}" type="presParOf" srcId="{2E973D4A-F69C-4B97-9425-65289436E2DD}" destId="{C8B83E4B-D2B2-4D81-B0AF-CFE25AAA6D21}" srcOrd="1" destOrd="0" presId="urn:microsoft.com/office/officeart/2018/2/layout/IconLabelList"/>
    <dgm:cxn modelId="{709E7D5D-45C7-4288-B073-7F35CE0884BE}" type="presParOf" srcId="{2E973D4A-F69C-4B97-9425-65289436E2DD}" destId="{13DF1D0B-8A6F-451B-8832-6DC058BEDA7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71CA12-0E11-4BC5-8B06-B3221500BD7A}"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22EAE502-0702-4B00-853E-5AADA20DEFDF}">
      <dgm:prSet/>
      <dgm:spPr/>
      <dgm:t>
        <a:bodyPr/>
        <a:lstStyle/>
        <a:p>
          <a:pPr>
            <a:defRPr b="1"/>
          </a:pPr>
          <a:r>
            <a:rPr lang="en-US"/>
            <a:t>Reviews.csv: </a:t>
          </a:r>
        </a:p>
      </dgm:t>
    </dgm:pt>
    <dgm:pt modelId="{AACCCD5E-D258-45B5-AC01-A5EB207A46E0}" type="parTrans" cxnId="{088C913F-AE80-4A99-94EA-C7CEA822956C}">
      <dgm:prSet/>
      <dgm:spPr/>
      <dgm:t>
        <a:bodyPr/>
        <a:lstStyle/>
        <a:p>
          <a:endParaRPr lang="en-US"/>
        </a:p>
      </dgm:t>
    </dgm:pt>
    <dgm:pt modelId="{C0349485-C69F-48FD-8656-9FD84DFF54EA}" type="sibTrans" cxnId="{088C913F-AE80-4A99-94EA-C7CEA822956C}">
      <dgm:prSet/>
      <dgm:spPr/>
      <dgm:t>
        <a:bodyPr/>
        <a:lstStyle/>
        <a:p>
          <a:endParaRPr lang="en-US"/>
        </a:p>
      </dgm:t>
    </dgm:pt>
    <dgm:pt modelId="{9DA56BBB-0E15-40F6-B505-ABBA546BE41E}">
      <dgm:prSet/>
      <dgm:spPr/>
      <dgm:t>
        <a:bodyPr/>
        <a:lstStyle/>
        <a:p>
          <a:r>
            <a:rPr lang="en-US"/>
            <a:t>Pulled from the corresponding SQLite table named </a:t>
          </a:r>
          <a:r>
            <a:rPr lang="en-US" i="1"/>
            <a:t>‘Reviews’ </a:t>
          </a:r>
          <a:r>
            <a:rPr lang="en-US"/>
            <a:t>in database.sqlite</a:t>
          </a:r>
        </a:p>
      </dgm:t>
    </dgm:pt>
    <dgm:pt modelId="{A3EEE468-605B-4D32-8A8B-00BA32253617}" type="parTrans" cxnId="{57A5D71D-F5FD-4BB8-98B8-44840B28246D}">
      <dgm:prSet/>
      <dgm:spPr/>
      <dgm:t>
        <a:bodyPr/>
        <a:lstStyle/>
        <a:p>
          <a:endParaRPr lang="en-US"/>
        </a:p>
      </dgm:t>
    </dgm:pt>
    <dgm:pt modelId="{3AC1655E-D2E1-4EB8-AA67-B7A64C6E1952}" type="sibTrans" cxnId="{57A5D71D-F5FD-4BB8-98B8-44840B28246D}">
      <dgm:prSet/>
      <dgm:spPr/>
      <dgm:t>
        <a:bodyPr/>
        <a:lstStyle/>
        <a:p>
          <a:endParaRPr lang="en-US"/>
        </a:p>
      </dgm:t>
    </dgm:pt>
    <dgm:pt modelId="{DCD3119E-FE3B-4D0D-8B94-4EA6365404E3}">
      <dgm:prSet/>
      <dgm:spPr/>
      <dgm:t>
        <a:bodyPr/>
        <a:lstStyle/>
        <a:p>
          <a:pPr>
            <a:defRPr b="1"/>
          </a:pPr>
          <a:r>
            <a:rPr lang="en-US" dirty="0"/>
            <a:t>Content:</a:t>
          </a:r>
        </a:p>
      </dgm:t>
    </dgm:pt>
    <dgm:pt modelId="{3AC99129-10E4-45D4-B289-6801BC57699A}" type="parTrans" cxnId="{5001F7F7-2753-4653-9050-9A28FC39B9B4}">
      <dgm:prSet/>
      <dgm:spPr/>
      <dgm:t>
        <a:bodyPr/>
        <a:lstStyle/>
        <a:p>
          <a:endParaRPr lang="en-US"/>
        </a:p>
      </dgm:t>
    </dgm:pt>
    <dgm:pt modelId="{5986B6DD-87FA-491C-84A5-B8C5D6B173C1}" type="sibTrans" cxnId="{5001F7F7-2753-4653-9050-9A28FC39B9B4}">
      <dgm:prSet/>
      <dgm:spPr/>
      <dgm:t>
        <a:bodyPr/>
        <a:lstStyle/>
        <a:p>
          <a:endParaRPr lang="en-US"/>
        </a:p>
      </dgm:t>
    </dgm:pt>
    <dgm:pt modelId="{6F4D39B7-4E1B-4A59-B88A-5AFBB8D7E48C}">
      <dgm:prSet/>
      <dgm:spPr/>
      <dgm:t>
        <a:bodyPr/>
        <a:lstStyle/>
        <a:p>
          <a:r>
            <a:rPr lang="en-US" b="1" i="1" dirty="0"/>
            <a:t>Id</a:t>
          </a:r>
          <a:r>
            <a:rPr lang="en-US" b="1" dirty="0"/>
            <a:t>: </a:t>
          </a:r>
          <a:r>
            <a:rPr lang="en-US" dirty="0"/>
            <a:t>Row Id</a:t>
          </a:r>
        </a:p>
      </dgm:t>
    </dgm:pt>
    <dgm:pt modelId="{D8194080-5AF4-4F07-9E3A-D0194FEDF71E}" type="parTrans" cxnId="{48280E92-3A97-4667-8B0E-C038A69DE8FA}">
      <dgm:prSet/>
      <dgm:spPr/>
      <dgm:t>
        <a:bodyPr/>
        <a:lstStyle/>
        <a:p>
          <a:endParaRPr lang="en-US"/>
        </a:p>
      </dgm:t>
    </dgm:pt>
    <dgm:pt modelId="{09A2316A-338C-43CF-B211-4D77B357D042}" type="sibTrans" cxnId="{48280E92-3A97-4667-8B0E-C038A69DE8FA}">
      <dgm:prSet/>
      <dgm:spPr/>
      <dgm:t>
        <a:bodyPr/>
        <a:lstStyle/>
        <a:p>
          <a:endParaRPr lang="en-US"/>
        </a:p>
      </dgm:t>
    </dgm:pt>
    <dgm:pt modelId="{A98D020F-8236-40FA-9CA6-CCC93A47766A}">
      <dgm:prSet/>
      <dgm:spPr/>
      <dgm:t>
        <a:bodyPr/>
        <a:lstStyle/>
        <a:p>
          <a:r>
            <a:rPr lang="en-US" b="1" i="1" dirty="0" err="1"/>
            <a:t>ProductId</a:t>
          </a:r>
          <a:r>
            <a:rPr lang="en-US" b="1" i="1" dirty="0"/>
            <a:t>: </a:t>
          </a:r>
          <a:r>
            <a:rPr lang="en-US" dirty="0"/>
            <a:t>Unique identifier for the product</a:t>
          </a:r>
        </a:p>
      </dgm:t>
    </dgm:pt>
    <dgm:pt modelId="{0222DA49-C191-424C-8C12-2C1C281CB47F}" type="parTrans" cxnId="{4EC7DB9C-8B03-4F40-81ED-A80A4611A5C5}">
      <dgm:prSet/>
      <dgm:spPr/>
      <dgm:t>
        <a:bodyPr/>
        <a:lstStyle/>
        <a:p>
          <a:endParaRPr lang="en-US"/>
        </a:p>
      </dgm:t>
    </dgm:pt>
    <dgm:pt modelId="{0F054DA2-9585-46CA-9CBE-6F982856E54A}" type="sibTrans" cxnId="{4EC7DB9C-8B03-4F40-81ED-A80A4611A5C5}">
      <dgm:prSet/>
      <dgm:spPr/>
      <dgm:t>
        <a:bodyPr/>
        <a:lstStyle/>
        <a:p>
          <a:endParaRPr lang="en-US"/>
        </a:p>
      </dgm:t>
    </dgm:pt>
    <dgm:pt modelId="{B729BBD7-C96C-4C6C-AD99-55C708E39D16}">
      <dgm:prSet/>
      <dgm:spPr/>
      <dgm:t>
        <a:bodyPr/>
        <a:lstStyle/>
        <a:p>
          <a:r>
            <a:rPr lang="en-US" b="1" i="1" dirty="0" err="1"/>
            <a:t>UserId</a:t>
          </a:r>
          <a:r>
            <a:rPr lang="en-US" b="1" i="1" dirty="0"/>
            <a:t>: </a:t>
          </a:r>
          <a:r>
            <a:rPr lang="en-US" dirty="0" err="1"/>
            <a:t>Unqiue</a:t>
          </a:r>
          <a:r>
            <a:rPr lang="en-US" dirty="0"/>
            <a:t> identifier for the user</a:t>
          </a:r>
        </a:p>
      </dgm:t>
    </dgm:pt>
    <dgm:pt modelId="{814B3489-8789-4C34-AA48-800D9D6CFE79}" type="parTrans" cxnId="{82E193D4-1DB5-46EB-ADEF-D55C5D567D93}">
      <dgm:prSet/>
      <dgm:spPr/>
      <dgm:t>
        <a:bodyPr/>
        <a:lstStyle/>
        <a:p>
          <a:endParaRPr lang="en-US"/>
        </a:p>
      </dgm:t>
    </dgm:pt>
    <dgm:pt modelId="{28ED1130-4895-44D0-85AC-D428DDC82F6F}" type="sibTrans" cxnId="{82E193D4-1DB5-46EB-ADEF-D55C5D567D93}">
      <dgm:prSet/>
      <dgm:spPr/>
      <dgm:t>
        <a:bodyPr/>
        <a:lstStyle/>
        <a:p>
          <a:endParaRPr lang="en-US"/>
        </a:p>
      </dgm:t>
    </dgm:pt>
    <dgm:pt modelId="{AAD4D8D0-7E78-4AE1-8D9B-AFE3FDA4D73A}">
      <dgm:prSet/>
      <dgm:spPr/>
      <dgm:t>
        <a:bodyPr/>
        <a:lstStyle/>
        <a:p>
          <a:r>
            <a:rPr lang="en-US" b="1" i="1" dirty="0" err="1"/>
            <a:t>ProfileName</a:t>
          </a:r>
          <a:r>
            <a:rPr lang="en-US" b="1" dirty="0"/>
            <a:t>: </a:t>
          </a:r>
          <a:r>
            <a:rPr lang="en-US" dirty="0"/>
            <a:t>Profile name of the user</a:t>
          </a:r>
        </a:p>
      </dgm:t>
    </dgm:pt>
    <dgm:pt modelId="{F07D5F74-4BB6-430A-B217-86B83D7926B7}" type="parTrans" cxnId="{C34E0AE9-7115-485D-8EB1-BFD05869353B}">
      <dgm:prSet/>
      <dgm:spPr/>
      <dgm:t>
        <a:bodyPr/>
        <a:lstStyle/>
        <a:p>
          <a:endParaRPr lang="en-US"/>
        </a:p>
      </dgm:t>
    </dgm:pt>
    <dgm:pt modelId="{D148609B-23B1-4B97-A4E0-0DF6B6240237}" type="sibTrans" cxnId="{C34E0AE9-7115-485D-8EB1-BFD05869353B}">
      <dgm:prSet/>
      <dgm:spPr/>
      <dgm:t>
        <a:bodyPr/>
        <a:lstStyle/>
        <a:p>
          <a:endParaRPr lang="en-US"/>
        </a:p>
      </dgm:t>
    </dgm:pt>
    <dgm:pt modelId="{46291FC7-9837-4097-BFEC-2F60D6BB57F0}">
      <dgm:prSet/>
      <dgm:spPr/>
      <dgm:t>
        <a:bodyPr/>
        <a:lstStyle/>
        <a:p>
          <a:r>
            <a:rPr lang="en-US" b="1" i="1" dirty="0" err="1"/>
            <a:t>HelpfulnessNumerator</a:t>
          </a:r>
          <a:r>
            <a:rPr lang="en-US" b="1" i="1" dirty="0"/>
            <a:t>: </a:t>
          </a:r>
          <a:r>
            <a:rPr lang="en-US" dirty="0"/>
            <a:t>Number of users who found the review helpful</a:t>
          </a:r>
        </a:p>
      </dgm:t>
    </dgm:pt>
    <dgm:pt modelId="{CFA0A03B-64B2-4E77-9A69-A7E3B53AEC62}" type="parTrans" cxnId="{F9BC7B33-1321-4E27-97DA-817E8C908195}">
      <dgm:prSet/>
      <dgm:spPr/>
      <dgm:t>
        <a:bodyPr/>
        <a:lstStyle/>
        <a:p>
          <a:endParaRPr lang="en-US"/>
        </a:p>
      </dgm:t>
    </dgm:pt>
    <dgm:pt modelId="{0073D4AE-F41E-4FD7-B048-3A16A4FDD5A8}" type="sibTrans" cxnId="{F9BC7B33-1321-4E27-97DA-817E8C908195}">
      <dgm:prSet/>
      <dgm:spPr/>
      <dgm:t>
        <a:bodyPr/>
        <a:lstStyle/>
        <a:p>
          <a:endParaRPr lang="en-US"/>
        </a:p>
      </dgm:t>
    </dgm:pt>
    <dgm:pt modelId="{56D352F8-470B-44FE-9831-40AA6F15BE26}">
      <dgm:prSet/>
      <dgm:spPr/>
      <dgm:t>
        <a:bodyPr/>
        <a:lstStyle/>
        <a:p>
          <a:r>
            <a:rPr lang="en-US" b="1" i="1" dirty="0" err="1"/>
            <a:t>HelpfulnessDenominator</a:t>
          </a:r>
          <a:r>
            <a:rPr lang="en-US" b="1" i="1" dirty="0"/>
            <a:t>: </a:t>
          </a:r>
          <a:r>
            <a:rPr lang="en-US" dirty="0"/>
            <a:t>Number of users who indicated whether they found the review helpful or not</a:t>
          </a:r>
        </a:p>
      </dgm:t>
    </dgm:pt>
    <dgm:pt modelId="{A62BC69D-3CD6-4CD7-9A49-8299A06398C6}" type="parTrans" cxnId="{CB1A543B-BF2C-4288-B0F0-7BC97962CF6F}">
      <dgm:prSet/>
      <dgm:spPr/>
      <dgm:t>
        <a:bodyPr/>
        <a:lstStyle/>
        <a:p>
          <a:endParaRPr lang="en-US"/>
        </a:p>
      </dgm:t>
    </dgm:pt>
    <dgm:pt modelId="{58BE9D5D-ABC4-4D5F-ACF3-A78CDFE1344F}" type="sibTrans" cxnId="{CB1A543B-BF2C-4288-B0F0-7BC97962CF6F}">
      <dgm:prSet/>
      <dgm:spPr/>
      <dgm:t>
        <a:bodyPr/>
        <a:lstStyle/>
        <a:p>
          <a:endParaRPr lang="en-US"/>
        </a:p>
      </dgm:t>
    </dgm:pt>
    <dgm:pt modelId="{E0EB54BE-2E33-4B21-9323-3D99DCA20051}">
      <dgm:prSet>
        <dgm:style>
          <a:lnRef idx="2">
            <a:schemeClr val="accent1"/>
          </a:lnRef>
          <a:fillRef idx="1">
            <a:schemeClr val="lt1"/>
          </a:fillRef>
          <a:effectRef idx="0">
            <a:schemeClr val="accent1"/>
          </a:effectRef>
          <a:fontRef idx="minor">
            <a:schemeClr val="dk1"/>
          </a:fontRef>
        </dgm:style>
      </dgm:prSet>
      <dgm:spPr/>
      <dgm:t>
        <a:bodyPr/>
        <a:lstStyle/>
        <a:p>
          <a:pPr>
            <a:defRPr b="1"/>
          </a:pPr>
          <a:r>
            <a:rPr lang="en-US" dirty="0"/>
            <a:t>Source: </a:t>
          </a:r>
          <a:r>
            <a:rPr lang="en-US" dirty="0">
              <a:hlinkClick xmlns:r="http://schemas.openxmlformats.org/officeDocument/2006/relationships" r:id="rId1"/>
            </a:rPr>
            <a:t>https://www.kaggle.com/snap/amazon-fine-food-reviews</a:t>
          </a:r>
          <a:endParaRPr lang="en-US" dirty="0"/>
        </a:p>
      </dgm:t>
    </dgm:pt>
    <dgm:pt modelId="{0CBB23D0-65A0-4F01-8FAC-D9D80BF2D2CD}" type="parTrans" cxnId="{8CED128A-93DE-4773-AA86-C88A530EEA33}">
      <dgm:prSet/>
      <dgm:spPr/>
      <dgm:t>
        <a:bodyPr/>
        <a:lstStyle/>
        <a:p>
          <a:endParaRPr lang="en-US"/>
        </a:p>
      </dgm:t>
    </dgm:pt>
    <dgm:pt modelId="{71D999FF-663E-4E98-A7DB-B0E5E92AE6CF}" type="sibTrans" cxnId="{8CED128A-93DE-4773-AA86-C88A530EEA33}">
      <dgm:prSet/>
      <dgm:spPr/>
      <dgm:t>
        <a:bodyPr/>
        <a:lstStyle/>
        <a:p>
          <a:endParaRPr lang="en-US"/>
        </a:p>
      </dgm:t>
    </dgm:pt>
    <dgm:pt modelId="{82F0D0D1-7B09-4F45-9A05-DE67C9A78887}" type="pres">
      <dgm:prSet presAssocID="{DA71CA12-0E11-4BC5-8B06-B3221500BD7A}" presName="linear" presStyleCnt="0">
        <dgm:presLayoutVars>
          <dgm:dir/>
          <dgm:animLvl val="lvl"/>
          <dgm:resizeHandles val="exact"/>
        </dgm:presLayoutVars>
      </dgm:prSet>
      <dgm:spPr/>
    </dgm:pt>
    <dgm:pt modelId="{6B7D0D6F-C334-4DE0-8160-AAE588923849}" type="pres">
      <dgm:prSet presAssocID="{22EAE502-0702-4B00-853E-5AADA20DEFDF}" presName="parentLin" presStyleCnt="0"/>
      <dgm:spPr/>
    </dgm:pt>
    <dgm:pt modelId="{E0530012-D50A-474E-974A-00668C15B266}" type="pres">
      <dgm:prSet presAssocID="{22EAE502-0702-4B00-853E-5AADA20DEFDF}" presName="parentLeftMargin" presStyleLbl="node1" presStyleIdx="0" presStyleCnt="3"/>
      <dgm:spPr/>
    </dgm:pt>
    <dgm:pt modelId="{8FCEC50F-5355-40B0-8F49-68D9AC66B332}" type="pres">
      <dgm:prSet presAssocID="{22EAE502-0702-4B00-853E-5AADA20DEFDF}" presName="parentText" presStyleLbl="node1" presStyleIdx="0" presStyleCnt="3">
        <dgm:presLayoutVars>
          <dgm:chMax val="0"/>
          <dgm:bulletEnabled val="1"/>
        </dgm:presLayoutVars>
      </dgm:prSet>
      <dgm:spPr/>
    </dgm:pt>
    <dgm:pt modelId="{503F508E-BC89-4F7E-B8C7-2174892D70E2}" type="pres">
      <dgm:prSet presAssocID="{22EAE502-0702-4B00-853E-5AADA20DEFDF}" presName="negativeSpace" presStyleCnt="0"/>
      <dgm:spPr/>
    </dgm:pt>
    <dgm:pt modelId="{CBA0EAEF-5658-4140-8F08-37B4D291F3CF}" type="pres">
      <dgm:prSet presAssocID="{22EAE502-0702-4B00-853E-5AADA20DEFDF}" presName="childText" presStyleLbl="conFgAcc1" presStyleIdx="0" presStyleCnt="3">
        <dgm:presLayoutVars>
          <dgm:bulletEnabled val="1"/>
        </dgm:presLayoutVars>
      </dgm:prSet>
      <dgm:spPr/>
    </dgm:pt>
    <dgm:pt modelId="{E61A235F-D4F4-42DA-92FD-4D8AA3949B58}" type="pres">
      <dgm:prSet presAssocID="{C0349485-C69F-48FD-8656-9FD84DFF54EA}" presName="spaceBetweenRectangles" presStyleCnt="0"/>
      <dgm:spPr/>
    </dgm:pt>
    <dgm:pt modelId="{A66E2C2C-9920-424D-B531-06067737B73A}" type="pres">
      <dgm:prSet presAssocID="{DCD3119E-FE3B-4D0D-8B94-4EA6365404E3}" presName="parentLin" presStyleCnt="0"/>
      <dgm:spPr/>
    </dgm:pt>
    <dgm:pt modelId="{C7B531E6-7AA7-400D-AB72-9F93A4864C59}" type="pres">
      <dgm:prSet presAssocID="{DCD3119E-FE3B-4D0D-8B94-4EA6365404E3}" presName="parentLeftMargin" presStyleLbl="node1" presStyleIdx="0" presStyleCnt="3"/>
      <dgm:spPr/>
    </dgm:pt>
    <dgm:pt modelId="{2E0D4755-9AAC-4CE8-8492-3D7493D4EC43}" type="pres">
      <dgm:prSet presAssocID="{DCD3119E-FE3B-4D0D-8B94-4EA6365404E3}" presName="parentText" presStyleLbl="node1" presStyleIdx="1" presStyleCnt="3">
        <dgm:presLayoutVars>
          <dgm:chMax val="0"/>
          <dgm:bulletEnabled val="1"/>
        </dgm:presLayoutVars>
      </dgm:prSet>
      <dgm:spPr/>
    </dgm:pt>
    <dgm:pt modelId="{D7BD7320-8A5F-4548-B5B3-586665A6F602}" type="pres">
      <dgm:prSet presAssocID="{DCD3119E-FE3B-4D0D-8B94-4EA6365404E3}" presName="negativeSpace" presStyleCnt="0"/>
      <dgm:spPr/>
    </dgm:pt>
    <dgm:pt modelId="{1A3EFE54-3EE5-4802-8150-9343887A225B}" type="pres">
      <dgm:prSet presAssocID="{DCD3119E-FE3B-4D0D-8B94-4EA6365404E3}" presName="childText" presStyleLbl="conFgAcc1" presStyleIdx="1" presStyleCnt="3">
        <dgm:presLayoutVars>
          <dgm:bulletEnabled val="1"/>
        </dgm:presLayoutVars>
      </dgm:prSet>
      <dgm:spPr/>
    </dgm:pt>
    <dgm:pt modelId="{BB51B5EE-499B-4E8D-A046-DB391045DC73}" type="pres">
      <dgm:prSet presAssocID="{5986B6DD-87FA-491C-84A5-B8C5D6B173C1}" presName="spaceBetweenRectangles" presStyleCnt="0"/>
      <dgm:spPr/>
    </dgm:pt>
    <dgm:pt modelId="{0F3930E0-CD66-4F6C-AA61-43510BB98948}" type="pres">
      <dgm:prSet presAssocID="{E0EB54BE-2E33-4B21-9323-3D99DCA20051}" presName="parentLin" presStyleCnt="0"/>
      <dgm:spPr/>
    </dgm:pt>
    <dgm:pt modelId="{1EED4A33-8C8D-4327-925A-82FB6915FC5D}" type="pres">
      <dgm:prSet presAssocID="{E0EB54BE-2E33-4B21-9323-3D99DCA20051}" presName="parentLeftMargin" presStyleLbl="node1" presStyleIdx="1" presStyleCnt="3"/>
      <dgm:spPr/>
    </dgm:pt>
    <dgm:pt modelId="{A4A9CD62-D473-41AA-AAD2-37B4E25DBDBC}" type="pres">
      <dgm:prSet presAssocID="{E0EB54BE-2E33-4B21-9323-3D99DCA20051}" presName="parentText" presStyleLbl="node1" presStyleIdx="2" presStyleCnt="3">
        <dgm:presLayoutVars>
          <dgm:chMax val="0"/>
          <dgm:bulletEnabled val="1"/>
        </dgm:presLayoutVars>
      </dgm:prSet>
      <dgm:spPr/>
    </dgm:pt>
    <dgm:pt modelId="{35E828D4-691A-445A-A63E-1944792C679D}" type="pres">
      <dgm:prSet presAssocID="{E0EB54BE-2E33-4B21-9323-3D99DCA20051}" presName="negativeSpace" presStyleCnt="0"/>
      <dgm:spPr/>
    </dgm:pt>
    <dgm:pt modelId="{876EB559-0FA6-493F-86DB-FAD726DB5A59}" type="pres">
      <dgm:prSet presAssocID="{E0EB54BE-2E33-4B21-9323-3D99DCA20051}" presName="childText" presStyleLbl="conFgAcc1" presStyleIdx="2" presStyleCnt="3">
        <dgm:presLayoutVars>
          <dgm:bulletEnabled val="1"/>
        </dgm:presLayoutVars>
      </dgm:prSet>
      <dgm:spPr/>
    </dgm:pt>
  </dgm:ptLst>
  <dgm:cxnLst>
    <dgm:cxn modelId="{77759006-53A1-4B0A-852D-D9DF4915A0D4}" type="presOf" srcId="{22EAE502-0702-4B00-853E-5AADA20DEFDF}" destId="{E0530012-D50A-474E-974A-00668C15B266}" srcOrd="0" destOrd="0" presId="urn:microsoft.com/office/officeart/2005/8/layout/list1"/>
    <dgm:cxn modelId="{85B53F19-152C-483E-B811-747002E4BC48}" type="presOf" srcId="{DCD3119E-FE3B-4D0D-8B94-4EA6365404E3}" destId="{C7B531E6-7AA7-400D-AB72-9F93A4864C59}" srcOrd="0" destOrd="0" presId="urn:microsoft.com/office/officeart/2005/8/layout/list1"/>
    <dgm:cxn modelId="{57A5D71D-F5FD-4BB8-98B8-44840B28246D}" srcId="{22EAE502-0702-4B00-853E-5AADA20DEFDF}" destId="{9DA56BBB-0E15-40F6-B505-ABBA546BE41E}" srcOrd="0" destOrd="0" parTransId="{A3EEE468-605B-4D32-8A8B-00BA32253617}" sibTransId="{3AC1655E-D2E1-4EB8-AA67-B7A64C6E1952}"/>
    <dgm:cxn modelId="{F9BC7B33-1321-4E27-97DA-817E8C908195}" srcId="{DCD3119E-FE3B-4D0D-8B94-4EA6365404E3}" destId="{46291FC7-9837-4097-BFEC-2F60D6BB57F0}" srcOrd="4" destOrd="0" parTransId="{CFA0A03B-64B2-4E77-9A69-A7E3B53AEC62}" sibTransId="{0073D4AE-F41E-4FD7-B048-3A16A4FDD5A8}"/>
    <dgm:cxn modelId="{CB1A543B-BF2C-4288-B0F0-7BC97962CF6F}" srcId="{DCD3119E-FE3B-4D0D-8B94-4EA6365404E3}" destId="{56D352F8-470B-44FE-9831-40AA6F15BE26}" srcOrd="5" destOrd="0" parTransId="{A62BC69D-3CD6-4CD7-9A49-8299A06398C6}" sibTransId="{58BE9D5D-ABC4-4D5F-ACF3-A78CDFE1344F}"/>
    <dgm:cxn modelId="{088C913F-AE80-4A99-94EA-C7CEA822956C}" srcId="{DA71CA12-0E11-4BC5-8B06-B3221500BD7A}" destId="{22EAE502-0702-4B00-853E-5AADA20DEFDF}" srcOrd="0" destOrd="0" parTransId="{AACCCD5E-D258-45B5-AC01-A5EB207A46E0}" sibTransId="{C0349485-C69F-48FD-8656-9FD84DFF54EA}"/>
    <dgm:cxn modelId="{0EB7215B-7B6E-49D4-A981-3180EB48B601}" type="presOf" srcId="{56D352F8-470B-44FE-9831-40AA6F15BE26}" destId="{1A3EFE54-3EE5-4802-8150-9343887A225B}" srcOrd="0" destOrd="5" presId="urn:microsoft.com/office/officeart/2005/8/layout/list1"/>
    <dgm:cxn modelId="{0D211D68-CA49-4893-9F25-C4CCD02F3ADC}" type="presOf" srcId="{A98D020F-8236-40FA-9CA6-CCC93A47766A}" destId="{1A3EFE54-3EE5-4802-8150-9343887A225B}" srcOrd="0" destOrd="1" presId="urn:microsoft.com/office/officeart/2005/8/layout/list1"/>
    <dgm:cxn modelId="{A5DBD36B-C562-41DE-8981-F05D1612DBE4}" type="presOf" srcId="{B729BBD7-C96C-4C6C-AD99-55C708E39D16}" destId="{1A3EFE54-3EE5-4802-8150-9343887A225B}" srcOrd="0" destOrd="2" presId="urn:microsoft.com/office/officeart/2005/8/layout/list1"/>
    <dgm:cxn modelId="{85A2367B-EB04-4868-A0B8-EF94EFEA83BD}" type="presOf" srcId="{6F4D39B7-4E1B-4A59-B88A-5AFBB8D7E48C}" destId="{1A3EFE54-3EE5-4802-8150-9343887A225B}" srcOrd="0" destOrd="0" presId="urn:microsoft.com/office/officeart/2005/8/layout/list1"/>
    <dgm:cxn modelId="{EAEBB27D-3926-4838-8A91-71F1670C91EA}" type="presOf" srcId="{22EAE502-0702-4B00-853E-5AADA20DEFDF}" destId="{8FCEC50F-5355-40B0-8F49-68D9AC66B332}" srcOrd="1" destOrd="0" presId="urn:microsoft.com/office/officeart/2005/8/layout/list1"/>
    <dgm:cxn modelId="{E22E4E85-4926-4CE9-AEE5-CF0BDE624ADF}" type="presOf" srcId="{9DA56BBB-0E15-40F6-B505-ABBA546BE41E}" destId="{CBA0EAEF-5658-4140-8F08-37B4D291F3CF}" srcOrd="0" destOrd="0" presId="urn:microsoft.com/office/officeart/2005/8/layout/list1"/>
    <dgm:cxn modelId="{5C739387-B9FE-4284-8493-4FF3DB20A5DD}" type="presOf" srcId="{AAD4D8D0-7E78-4AE1-8D9B-AFE3FDA4D73A}" destId="{1A3EFE54-3EE5-4802-8150-9343887A225B}" srcOrd="0" destOrd="3" presId="urn:microsoft.com/office/officeart/2005/8/layout/list1"/>
    <dgm:cxn modelId="{8CED128A-93DE-4773-AA86-C88A530EEA33}" srcId="{DA71CA12-0E11-4BC5-8B06-B3221500BD7A}" destId="{E0EB54BE-2E33-4B21-9323-3D99DCA20051}" srcOrd="2" destOrd="0" parTransId="{0CBB23D0-65A0-4F01-8FAC-D9D80BF2D2CD}" sibTransId="{71D999FF-663E-4E98-A7DB-B0E5E92AE6CF}"/>
    <dgm:cxn modelId="{48280E92-3A97-4667-8B0E-C038A69DE8FA}" srcId="{DCD3119E-FE3B-4D0D-8B94-4EA6365404E3}" destId="{6F4D39B7-4E1B-4A59-B88A-5AFBB8D7E48C}" srcOrd="0" destOrd="0" parTransId="{D8194080-5AF4-4F07-9E3A-D0194FEDF71E}" sibTransId="{09A2316A-338C-43CF-B211-4D77B357D042}"/>
    <dgm:cxn modelId="{4EC7DB9C-8B03-4F40-81ED-A80A4611A5C5}" srcId="{DCD3119E-FE3B-4D0D-8B94-4EA6365404E3}" destId="{A98D020F-8236-40FA-9CA6-CCC93A47766A}" srcOrd="1" destOrd="0" parTransId="{0222DA49-C191-424C-8C12-2C1C281CB47F}" sibTransId="{0F054DA2-9585-46CA-9CBE-6F982856E54A}"/>
    <dgm:cxn modelId="{DF161FB6-6DC2-476B-BEE6-04F2B8AD920B}" type="presOf" srcId="{E0EB54BE-2E33-4B21-9323-3D99DCA20051}" destId="{1EED4A33-8C8D-4327-925A-82FB6915FC5D}" srcOrd="0" destOrd="0" presId="urn:microsoft.com/office/officeart/2005/8/layout/list1"/>
    <dgm:cxn modelId="{33D454B7-8011-4F64-8798-2E07F426B39A}" type="presOf" srcId="{46291FC7-9837-4097-BFEC-2F60D6BB57F0}" destId="{1A3EFE54-3EE5-4802-8150-9343887A225B}" srcOrd="0" destOrd="4" presId="urn:microsoft.com/office/officeart/2005/8/layout/list1"/>
    <dgm:cxn modelId="{82E193D4-1DB5-46EB-ADEF-D55C5D567D93}" srcId="{DCD3119E-FE3B-4D0D-8B94-4EA6365404E3}" destId="{B729BBD7-C96C-4C6C-AD99-55C708E39D16}" srcOrd="2" destOrd="0" parTransId="{814B3489-8789-4C34-AA48-800D9D6CFE79}" sibTransId="{28ED1130-4895-44D0-85AC-D428DDC82F6F}"/>
    <dgm:cxn modelId="{1DDDABD9-8F34-4EA2-BBA0-8AB7222D2677}" type="presOf" srcId="{DCD3119E-FE3B-4D0D-8B94-4EA6365404E3}" destId="{2E0D4755-9AAC-4CE8-8492-3D7493D4EC43}" srcOrd="1" destOrd="0" presId="urn:microsoft.com/office/officeart/2005/8/layout/list1"/>
    <dgm:cxn modelId="{C34E0AE9-7115-485D-8EB1-BFD05869353B}" srcId="{DCD3119E-FE3B-4D0D-8B94-4EA6365404E3}" destId="{AAD4D8D0-7E78-4AE1-8D9B-AFE3FDA4D73A}" srcOrd="3" destOrd="0" parTransId="{F07D5F74-4BB6-430A-B217-86B83D7926B7}" sibTransId="{D148609B-23B1-4B97-A4E0-0DF6B6240237}"/>
    <dgm:cxn modelId="{7EF83DEF-268D-4671-A458-213F1A9DF2C9}" type="presOf" srcId="{DA71CA12-0E11-4BC5-8B06-B3221500BD7A}" destId="{82F0D0D1-7B09-4F45-9A05-DE67C9A78887}" srcOrd="0" destOrd="0" presId="urn:microsoft.com/office/officeart/2005/8/layout/list1"/>
    <dgm:cxn modelId="{5001F7F7-2753-4653-9050-9A28FC39B9B4}" srcId="{DA71CA12-0E11-4BC5-8B06-B3221500BD7A}" destId="{DCD3119E-FE3B-4D0D-8B94-4EA6365404E3}" srcOrd="1" destOrd="0" parTransId="{3AC99129-10E4-45D4-B289-6801BC57699A}" sibTransId="{5986B6DD-87FA-491C-84A5-B8C5D6B173C1}"/>
    <dgm:cxn modelId="{9CFFABFF-D4D1-4CBF-AD44-7310A494BC4D}" type="presOf" srcId="{E0EB54BE-2E33-4B21-9323-3D99DCA20051}" destId="{A4A9CD62-D473-41AA-AAD2-37B4E25DBDBC}" srcOrd="1" destOrd="0" presId="urn:microsoft.com/office/officeart/2005/8/layout/list1"/>
    <dgm:cxn modelId="{A2E87A99-899A-42DD-8094-07CE5C508EF8}" type="presParOf" srcId="{82F0D0D1-7B09-4F45-9A05-DE67C9A78887}" destId="{6B7D0D6F-C334-4DE0-8160-AAE588923849}" srcOrd="0" destOrd="0" presId="urn:microsoft.com/office/officeart/2005/8/layout/list1"/>
    <dgm:cxn modelId="{E5BAA101-BA18-4433-86AE-025945CCEE04}" type="presParOf" srcId="{6B7D0D6F-C334-4DE0-8160-AAE588923849}" destId="{E0530012-D50A-474E-974A-00668C15B266}" srcOrd="0" destOrd="0" presId="urn:microsoft.com/office/officeart/2005/8/layout/list1"/>
    <dgm:cxn modelId="{3A1374BB-7E74-4CBC-9D8C-81A846DC15AB}" type="presParOf" srcId="{6B7D0D6F-C334-4DE0-8160-AAE588923849}" destId="{8FCEC50F-5355-40B0-8F49-68D9AC66B332}" srcOrd="1" destOrd="0" presId="urn:microsoft.com/office/officeart/2005/8/layout/list1"/>
    <dgm:cxn modelId="{D903F1DF-D968-4F7C-8F89-063A41690DCC}" type="presParOf" srcId="{82F0D0D1-7B09-4F45-9A05-DE67C9A78887}" destId="{503F508E-BC89-4F7E-B8C7-2174892D70E2}" srcOrd="1" destOrd="0" presId="urn:microsoft.com/office/officeart/2005/8/layout/list1"/>
    <dgm:cxn modelId="{F49FD4D2-4F36-480E-BF07-4796CCE9D40C}" type="presParOf" srcId="{82F0D0D1-7B09-4F45-9A05-DE67C9A78887}" destId="{CBA0EAEF-5658-4140-8F08-37B4D291F3CF}" srcOrd="2" destOrd="0" presId="urn:microsoft.com/office/officeart/2005/8/layout/list1"/>
    <dgm:cxn modelId="{4D0468B0-64FE-4E0C-B050-7CF3B520ED71}" type="presParOf" srcId="{82F0D0D1-7B09-4F45-9A05-DE67C9A78887}" destId="{E61A235F-D4F4-42DA-92FD-4D8AA3949B58}" srcOrd="3" destOrd="0" presId="urn:microsoft.com/office/officeart/2005/8/layout/list1"/>
    <dgm:cxn modelId="{15A70403-7043-4061-880A-B3C7251BFABD}" type="presParOf" srcId="{82F0D0D1-7B09-4F45-9A05-DE67C9A78887}" destId="{A66E2C2C-9920-424D-B531-06067737B73A}" srcOrd="4" destOrd="0" presId="urn:microsoft.com/office/officeart/2005/8/layout/list1"/>
    <dgm:cxn modelId="{CFC11977-FDBA-4802-949E-9629CC56DEAA}" type="presParOf" srcId="{A66E2C2C-9920-424D-B531-06067737B73A}" destId="{C7B531E6-7AA7-400D-AB72-9F93A4864C59}" srcOrd="0" destOrd="0" presId="urn:microsoft.com/office/officeart/2005/8/layout/list1"/>
    <dgm:cxn modelId="{822096A6-2D28-4973-84CB-144DFAE7DFAC}" type="presParOf" srcId="{A66E2C2C-9920-424D-B531-06067737B73A}" destId="{2E0D4755-9AAC-4CE8-8492-3D7493D4EC43}" srcOrd="1" destOrd="0" presId="urn:microsoft.com/office/officeart/2005/8/layout/list1"/>
    <dgm:cxn modelId="{394DE37B-C7DF-46B3-9CAC-7CCEBC518333}" type="presParOf" srcId="{82F0D0D1-7B09-4F45-9A05-DE67C9A78887}" destId="{D7BD7320-8A5F-4548-B5B3-586665A6F602}" srcOrd="5" destOrd="0" presId="urn:microsoft.com/office/officeart/2005/8/layout/list1"/>
    <dgm:cxn modelId="{F9FCE1B3-C8F7-4E2A-9D50-15C9D9FBFA42}" type="presParOf" srcId="{82F0D0D1-7B09-4F45-9A05-DE67C9A78887}" destId="{1A3EFE54-3EE5-4802-8150-9343887A225B}" srcOrd="6" destOrd="0" presId="urn:microsoft.com/office/officeart/2005/8/layout/list1"/>
    <dgm:cxn modelId="{5F483EDF-8E44-41FA-BD37-302F592E7A43}" type="presParOf" srcId="{82F0D0D1-7B09-4F45-9A05-DE67C9A78887}" destId="{BB51B5EE-499B-4E8D-A046-DB391045DC73}" srcOrd="7" destOrd="0" presId="urn:microsoft.com/office/officeart/2005/8/layout/list1"/>
    <dgm:cxn modelId="{CEB871F8-F8C3-4C84-8E0A-5ADBF671563C}" type="presParOf" srcId="{82F0D0D1-7B09-4F45-9A05-DE67C9A78887}" destId="{0F3930E0-CD66-4F6C-AA61-43510BB98948}" srcOrd="8" destOrd="0" presId="urn:microsoft.com/office/officeart/2005/8/layout/list1"/>
    <dgm:cxn modelId="{BA533434-6901-4774-BB68-88E9421A7AB5}" type="presParOf" srcId="{0F3930E0-CD66-4F6C-AA61-43510BB98948}" destId="{1EED4A33-8C8D-4327-925A-82FB6915FC5D}" srcOrd="0" destOrd="0" presId="urn:microsoft.com/office/officeart/2005/8/layout/list1"/>
    <dgm:cxn modelId="{D25C571F-55D7-4B8B-A4CC-776EFACA9D82}" type="presParOf" srcId="{0F3930E0-CD66-4F6C-AA61-43510BB98948}" destId="{A4A9CD62-D473-41AA-AAD2-37B4E25DBDBC}" srcOrd="1" destOrd="0" presId="urn:microsoft.com/office/officeart/2005/8/layout/list1"/>
    <dgm:cxn modelId="{B9EB3EAB-7A1E-4C5F-8558-5A25FC1FEF89}" type="presParOf" srcId="{82F0D0D1-7B09-4F45-9A05-DE67C9A78887}" destId="{35E828D4-691A-445A-A63E-1944792C679D}" srcOrd="9" destOrd="0" presId="urn:microsoft.com/office/officeart/2005/8/layout/list1"/>
    <dgm:cxn modelId="{1DD88F2B-8140-4C61-85F0-FD9EA1E77425}" type="presParOf" srcId="{82F0D0D1-7B09-4F45-9A05-DE67C9A78887}" destId="{876EB559-0FA6-493F-86DB-FAD726DB5A5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111C3-CD90-4F53-9900-876703DBDA50}">
      <dsp:nvSpPr>
        <dsp:cNvPr id="0" name=""/>
        <dsp:cNvSpPr/>
      </dsp:nvSpPr>
      <dsp:spPr>
        <a:xfrm>
          <a:off x="1847010" y="869708"/>
          <a:ext cx="391789" cy="91440"/>
        </a:xfrm>
        <a:custGeom>
          <a:avLst/>
          <a:gdLst/>
          <a:ahLst/>
          <a:cxnLst/>
          <a:rect l="0" t="0" r="0" b="0"/>
          <a:pathLst>
            <a:path>
              <a:moveTo>
                <a:pt x="0" y="45720"/>
              </a:moveTo>
              <a:lnTo>
                <a:pt x="39178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2345" y="913314"/>
        <a:ext cx="21119" cy="4228"/>
      </dsp:txXfrm>
    </dsp:sp>
    <dsp:sp modelId="{4F1ADE4F-6118-45E2-A414-FA4252359E2E}">
      <dsp:nvSpPr>
        <dsp:cNvPr id="0" name=""/>
        <dsp:cNvSpPr/>
      </dsp:nvSpPr>
      <dsp:spPr>
        <a:xfrm>
          <a:off x="12336" y="364486"/>
          <a:ext cx="1836474" cy="11018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89" tIns="94459" rIns="89989" bIns="94459" numCol="1" spcCol="1270" anchor="ctr" anchorCtr="0">
          <a:noAutofit/>
        </a:bodyPr>
        <a:lstStyle/>
        <a:p>
          <a:pPr marL="0" lvl="0" indent="0" algn="ctr" defTabSz="533400">
            <a:lnSpc>
              <a:spcPct val="90000"/>
            </a:lnSpc>
            <a:spcBef>
              <a:spcPct val="0"/>
            </a:spcBef>
            <a:spcAft>
              <a:spcPct val="35000"/>
            </a:spcAft>
            <a:buNone/>
          </a:pPr>
          <a:r>
            <a:rPr lang="en-US" sz="1200" kern="1200"/>
            <a:t>Exploratory Analysis</a:t>
          </a:r>
        </a:p>
      </dsp:txBody>
      <dsp:txXfrm>
        <a:off x="12336" y="364486"/>
        <a:ext cx="1836474" cy="1101884"/>
      </dsp:txXfrm>
    </dsp:sp>
    <dsp:sp modelId="{900BAAD9-DFBA-4FFC-9E11-B9C6B5FDB719}">
      <dsp:nvSpPr>
        <dsp:cNvPr id="0" name=""/>
        <dsp:cNvSpPr/>
      </dsp:nvSpPr>
      <dsp:spPr>
        <a:xfrm>
          <a:off x="4105873" y="869708"/>
          <a:ext cx="391789" cy="91440"/>
        </a:xfrm>
        <a:custGeom>
          <a:avLst/>
          <a:gdLst/>
          <a:ahLst/>
          <a:cxnLst/>
          <a:rect l="0" t="0" r="0" b="0"/>
          <a:pathLst>
            <a:path>
              <a:moveTo>
                <a:pt x="0" y="45720"/>
              </a:moveTo>
              <a:lnTo>
                <a:pt x="39178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91208" y="913314"/>
        <a:ext cx="21119" cy="4228"/>
      </dsp:txXfrm>
    </dsp:sp>
    <dsp:sp modelId="{307CEA26-59DD-4E86-BE91-458AD2447203}">
      <dsp:nvSpPr>
        <dsp:cNvPr id="0" name=""/>
        <dsp:cNvSpPr/>
      </dsp:nvSpPr>
      <dsp:spPr>
        <a:xfrm>
          <a:off x="2271199" y="364486"/>
          <a:ext cx="1836474" cy="11018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89" tIns="94459" rIns="89989" bIns="94459" numCol="1" spcCol="1270" anchor="ctr" anchorCtr="0">
          <a:noAutofit/>
        </a:bodyPr>
        <a:lstStyle/>
        <a:p>
          <a:pPr marL="0" lvl="0" indent="0" algn="ctr" defTabSz="533400">
            <a:lnSpc>
              <a:spcPct val="90000"/>
            </a:lnSpc>
            <a:spcBef>
              <a:spcPct val="0"/>
            </a:spcBef>
            <a:spcAft>
              <a:spcPct val="35000"/>
            </a:spcAft>
            <a:buNone/>
          </a:pPr>
          <a:r>
            <a:rPr lang="en-US" sz="1200" kern="1200"/>
            <a:t>NLP: Text Preprocessing</a:t>
          </a:r>
        </a:p>
      </dsp:txBody>
      <dsp:txXfrm>
        <a:off x="2271199" y="364486"/>
        <a:ext cx="1836474" cy="1101884"/>
      </dsp:txXfrm>
    </dsp:sp>
    <dsp:sp modelId="{6CE12E8D-A1D8-469C-9776-8E1C543DACB3}">
      <dsp:nvSpPr>
        <dsp:cNvPr id="0" name=""/>
        <dsp:cNvSpPr/>
      </dsp:nvSpPr>
      <dsp:spPr>
        <a:xfrm>
          <a:off x="6364737" y="869708"/>
          <a:ext cx="391789" cy="91440"/>
        </a:xfrm>
        <a:custGeom>
          <a:avLst/>
          <a:gdLst/>
          <a:ahLst/>
          <a:cxnLst/>
          <a:rect l="0" t="0" r="0" b="0"/>
          <a:pathLst>
            <a:path>
              <a:moveTo>
                <a:pt x="0" y="45720"/>
              </a:moveTo>
              <a:lnTo>
                <a:pt x="39178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50071" y="913314"/>
        <a:ext cx="21119" cy="4228"/>
      </dsp:txXfrm>
    </dsp:sp>
    <dsp:sp modelId="{E01B9431-83AE-4B20-8AA6-B19809C8EA47}">
      <dsp:nvSpPr>
        <dsp:cNvPr id="0" name=""/>
        <dsp:cNvSpPr/>
      </dsp:nvSpPr>
      <dsp:spPr>
        <a:xfrm>
          <a:off x="4530062" y="364486"/>
          <a:ext cx="1836474" cy="11018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89" tIns="94459" rIns="89989" bIns="94459" numCol="1" spcCol="1270" anchor="t" anchorCtr="0">
          <a:noAutofit/>
        </a:bodyPr>
        <a:lstStyle/>
        <a:p>
          <a:pPr marL="0" lvl="0" indent="0" algn="l" defTabSz="533400">
            <a:lnSpc>
              <a:spcPct val="90000"/>
            </a:lnSpc>
            <a:spcBef>
              <a:spcPct val="0"/>
            </a:spcBef>
            <a:spcAft>
              <a:spcPct val="35000"/>
            </a:spcAft>
            <a:buNone/>
          </a:pPr>
          <a:r>
            <a:rPr lang="en-US" sz="1200" kern="1200"/>
            <a:t>Feature Engineering for Supervised Models</a:t>
          </a:r>
        </a:p>
        <a:p>
          <a:pPr marL="57150" lvl="1" indent="-57150" algn="l" defTabSz="400050">
            <a:lnSpc>
              <a:spcPct val="90000"/>
            </a:lnSpc>
            <a:spcBef>
              <a:spcPct val="0"/>
            </a:spcBef>
            <a:spcAft>
              <a:spcPct val="15000"/>
            </a:spcAft>
            <a:buChar char="•"/>
          </a:pPr>
          <a:r>
            <a:rPr lang="en-US" sz="900" kern="1200"/>
            <a:t>Feature extraction</a:t>
          </a:r>
        </a:p>
        <a:p>
          <a:pPr marL="57150" lvl="1" indent="-57150" algn="l" defTabSz="400050">
            <a:lnSpc>
              <a:spcPct val="90000"/>
            </a:lnSpc>
            <a:spcBef>
              <a:spcPct val="0"/>
            </a:spcBef>
            <a:spcAft>
              <a:spcPct val="15000"/>
            </a:spcAft>
            <a:buChar char="•"/>
          </a:pPr>
          <a:r>
            <a:rPr lang="en-US" sz="900" kern="1200" dirty="0"/>
            <a:t>Under-sampling</a:t>
          </a:r>
        </a:p>
      </dsp:txBody>
      <dsp:txXfrm>
        <a:off x="4530062" y="364486"/>
        <a:ext cx="1836474" cy="1101884"/>
      </dsp:txXfrm>
    </dsp:sp>
    <dsp:sp modelId="{21214500-710B-448C-8B81-2A7530560D13}">
      <dsp:nvSpPr>
        <dsp:cNvPr id="0" name=""/>
        <dsp:cNvSpPr/>
      </dsp:nvSpPr>
      <dsp:spPr>
        <a:xfrm>
          <a:off x="8623600" y="869708"/>
          <a:ext cx="391789" cy="91440"/>
        </a:xfrm>
        <a:custGeom>
          <a:avLst/>
          <a:gdLst/>
          <a:ahLst/>
          <a:cxnLst/>
          <a:rect l="0" t="0" r="0" b="0"/>
          <a:pathLst>
            <a:path>
              <a:moveTo>
                <a:pt x="0" y="45720"/>
              </a:moveTo>
              <a:lnTo>
                <a:pt x="39178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08934" y="913314"/>
        <a:ext cx="21119" cy="4228"/>
      </dsp:txXfrm>
    </dsp:sp>
    <dsp:sp modelId="{C997A768-7933-4273-88A7-669D32C4C7D2}">
      <dsp:nvSpPr>
        <dsp:cNvPr id="0" name=""/>
        <dsp:cNvSpPr/>
      </dsp:nvSpPr>
      <dsp:spPr>
        <a:xfrm>
          <a:off x="6788926" y="364486"/>
          <a:ext cx="1836474" cy="11018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89" tIns="94459" rIns="89989" bIns="94459" numCol="1" spcCol="1270" anchor="t" anchorCtr="0">
          <a:noAutofit/>
        </a:bodyPr>
        <a:lstStyle/>
        <a:p>
          <a:pPr marL="0" lvl="0" indent="0" algn="l" defTabSz="533400">
            <a:lnSpc>
              <a:spcPct val="90000"/>
            </a:lnSpc>
            <a:spcBef>
              <a:spcPct val="0"/>
            </a:spcBef>
            <a:spcAft>
              <a:spcPct val="35000"/>
            </a:spcAft>
            <a:buNone/>
          </a:pPr>
          <a:r>
            <a:rPr lang="en-US" sz="1200" kern="1200"/>
            <a:t>Baseline Models</a:t>
          </a:r>
        </a:p>
        <a:p>
          <a:pPr marL="57150" lvl="1" indent="-57150" algn="l" defTabSz="400050">
            <a:lnSpc>
              <a:spcPct val="90000"/>
            </a:lnSpc>
            <a:spcBef>
              <a:spcPct val="0"/>
            </a:spcBef>
            <a:spcAft>
              <a:spcPct val="15000"/>
            </a:spcAft>
            <a:buChar char="•"/>
          </a:pPr>
          <a:r>
            <a:rPr lang="en-US" sz="900" kern="1200"/>
            <a:t>Logistic Regression: TF-IDF (Balanced Data)</a:t>
          </a:r>
        </a:p>
        <a:p>
          <a:pPr marL="57150" lvl="1" indent="-57150" algn="l" defTabSz="400050">
            <a:lnSpc>
              <a:spcPct val="90000"/>
            </a:lnSpc>
            <a:spcBef>
              <a:spcPct val="0"/>
            </a:spcBef>
            <a:spcAft>
              <a:spcPct val="15000"/>
            </a:spcAft>
            <a:buChar char="•"/>
          </a:pPr>
          <a:r>
            <a:rPr lang="en-US" sz="900" kern="1200"/>
            <a:t>Logistic Regression: TF-IDF (Original Data)</a:t>
          </a:r>
        </a:p>
        <a:p>
          <a:pPr marL="57150" lvl="1" indent="-57150" algn="l" defTabSz="400050">
            <a:lnSpc>
              <a:spcPct val="90000"/>
            </a:lnSpc>
            <a:spcBef>
              <a:spcPct val="0"/>
            </a:spcBef>
            <a:spcAft>
              <a:spcPct val="15000"/>
            </a:spcAft>
            <a:buChar char="•"/>
          </a:pPr>
          <a:r>
            <a:rPr lang="en-US" sz="900" kern="1200"/>
            <a:t>Logistic Regression: BoW (Original Data)</a:t>
          </a:r>
        </a:p>
      </dsp:txBody>
      <dsp:txXfrm>
        <a:off x="6788926" y="364486"/>
        <a:ext cx="1836474" cy="1101884"/>
      </dsp:txXfrm>
    </dsp:sp>
    <dsp:sp modelId="{AA0D24D3-50E4-4AEC-88F4-02F4CF4D7A06}">
      <dsp:nvSpPr>
        <dsp:cNvPr id="0" name=""/>
        <dsp:cNvSpPr/>
      </dsp:nvSpPr>
      <dsp:spPr>
        <a:xfrm>
          <a:off x="930573" y="1464570"/>
          <a:ext cx="9035452" cy="391789"/>
        </a:xfrm>
        <a:custGeom>
          <a:avLst/>
          <a:gdLst/>
          <a:ahLst/>
          <a:cxnLst/>
          <a:rect l="0" t="0" r="0" b="0"/>
          <a:pathLst>
            <a:path>
              <a:moveTo>
                <a:pt x="9035452" y="0"/>
              </a:moveTo>
              <a:lnTo>
                <a:pt x="9035452" y="212994"/>
              </a:lnTo>
              <a:lnTo>
                <a:pt x="0" y="212994"/>
              </a:lnTo>
              <a:lnTo>
                <a:pt x="0" y="391789"/>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2167" y="1658350"/>
        <a:ext cx="452265" cy="4228"/>
      </dsp:txXfrm>
    </dsp:sp>
    <dsp:sp modelId="{AA05E0D6-32DD-4099-A6B0-EAE6E59B632E}">
      <dsp:nvSpPr>
        <dsp:cNvPr id="0" name=""/>
        <dsp:cNvSpPr/>
      </dsp:nvSpPr>
      <dsp:spPr>
        <a:xfrm>
          <a:off x="9047789" y="364486"/>
          <a:ext cx="1836474" cy="11018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89" tIns="94459" rIns="89989" bIns="94459" numCol="1" spcCol="1270" anchor="t" anchorCtr="0">
          <a:noAutofit/>
        </a:bodyPr>
        <a:lstStyle/>
        <a:p>
          <a:pPr marL="0" lvl="0" indent="0" algn="l" defTabSz="533400">
            <a:lnSpc>
              <a:spcPct val="90000"/>
            </a:lnSpc>
            <a:spcBef>
              <a:spcPct val="0"/>
            </a:spcBef>
            <a:spcAft>
              <a:spcPct val="35000"/>
            </a:spcAft>
            <a:buNone/>
          </a:pPr>
          <a:r>
            <a:rPr lang="en-US" sz="1200" kern="1200"/>
            <a:t>Supervised ML Algorithms</a:t>
          </a:r>
        </a:p>
        <a:p>
          <a:pPr marL="57150" lvl="1" indent="-57150" algn="l" defTabSz="400050">
            <a:lnSpc>
              <a:spcPct val="90000"/>
            </a:lnSpc>
            <a:spcBef>
              <a:spcPct val="0"/>
            </a:spcBef>
            <a:spcAft>
              <a:spcPct val="15000"/>
            </a:spcAft>
            <a:buChar char="•"/>
          </a:pPr>
          <a:r>
            <a:rPr lang="en-US" sz="900" kern="1200"/>
            <a:t>Random Forest Classifier</a:t>
          </a:r>
        </a:p>
        <a:p>
          <a:pPr marL="57150" lvl="1" indent="-57150" algn="l" defTabSz="400050">
            <a:lnSpc>
              <a:spcPct val="90000"/>
            </a:lnSpc>
            <a:spcBef>
              <a:spcPct val="0"/>
            </a:spcBef>
            <a:spcAft>
              <a:spcPct val="15000"/>
            </a:spcAft>
            <a:buChar char="•"/>
          </a:pPr>
          <a:r>
            <a:rPr lang="en-US" sz="900" kern="1200"/>
            <a:t>XGBoost</a:t>
          </a:r>
        </a:p>
        <a:p>
          <a:pPr marL="57150" lvl="1" indent="-57150" algn="l" defTabSz="400050">
            <a:lnSpc>
              <a:spcPct val="90000"/>
            </a:lnSpc>
            <a:spcBef>
              <a:spcPct val="0"/>
            </a:spcBef>
            <a:spcAft>
              <a:spcPct val="15000"/>
            </a:spcAft>
            <a:buChar char="•"/>
          </a:pPr>
          <a:r>
            <a:rPr lang="en-US" sz="900" kern="1200"/>
            <a:t>LightGBM</a:t>
          </a:r>
        </a:p>
      </dsp:txBody>
      <dsp:txXfrm>
        <a:off x="9047789" y="364486"/>
        <a:ext cx="1836474" cy="1101884"/>
      </dsp:txXfrm>
    </dsp:sp>
    <dsp:sp modelId="{0EFE256A-7C72-465D-BDBE-8FA2B715B488}">
      <dsp:nvSpPr>
        <dsp:cNvPr id="0" name=""/>
        <dsp:cNvSpPr/>
      </dsp:nvSpPr>
      <dsp:spPr>
        <a:xfrm>
          <a:off x="1847010" y="2393981"/>
          <a:ext cx="391789" cy="91440"/>
        </a:xfrm>
        <a:custGeom>
          <a:avLst/>
          <a:gdLst/>
          <a:ahLst/>
          <a:cxnLst/>
          <a:rect l="0" t="0" r="0" b="0"/>
          <a:pathLst>
            <a:path>
              <a:moveTo>
                <a:pt x="0" y="45720"/>
              </a:moveTo>
              <a:lnTo>
                <a:pt x="39178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2345" y="2437587"/>
        <a:ext cx="21119" cy="4228"/>
      </dsp:txXfrm>
    </dsp:sp>
    <dsp:sp modelId="{BF68EA62-BAFB-4415-9586-E908BFF5539C}">
      <dsp:nvSpPr>
        <dsp:cNvPr id="0" name=""/>
        <dsp:cNvSpPr/>
      </dsp:nvSpPr>
      <dsp:spPr>
        <a:xfrm>
          <a:off x="12336" y="1888759"/>
          <a:ext cx="1836474" cy="11018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89" tIns="94459" rIns="89989" bIns="94459" numCol="1" spcCol="1270" anchor="t" anchorCtr="0">
          <a:noAutofit/>
        </a:bodyPr>
        <a:lstStyle/>
        <a:p>
          <a:pPr marL="0" lvl="0" indent="0" algn="l" defTabSz="533400">
            <a:lnSpc>
              <a:spcPct val="90000"/>
            </a:lnSpc>
            <a:spcBef>
              <a:spcPct val="0"/>
            </a:spcBef>
            <a:spcAft>
              <a:spcPct val="35000"/>
            </a:spcAft>
            <a:buNone/>
          </a:pPr>
          <a:r>
            <a:rPr lang="en-US" sz="1200" kern="1200"/>
            <a:t>Deep Learning: Building Models with Keras</a:t>
          </a:r>
        </a:p>
        <a:p>
          <a:pPr marL="57150" lvl="1" indent="-57150" algn="l" defTabSz="400050">
            <a:lnSpc>
              <a:spcPct val="90000"/>
            </a:lnSpc>
            <a:spcBef>
              <a:spcPct val="0"/>
            </a:spcBef>
            <a:spcAft>
              <a:spcPct val="15000"/>
            </a:spcAft>
            <a:buChar char="•"/>
          </a:pPr>
          <a:r>
            <a:rPr lang="en-US" sz="900" kern="1200"/>
            <a:t>DNN</a:t>
          </a:r>
        </a:p>
        <a:p>
          <a:pPr marL="57150" lvl="1" indent="-57150" algn="l" defTabSz="400050">
            <a:lnSpc>
              <a:spcPct val="90000"/>
            </a:lnSpc>
            <a:spcBef>
              <a:spcPct val="0"/>
            </a:spcBef>
            <a:spcAft>
              <a:spcPct val="15000"/>
            </a:spcAft>
            <a:buChar char="•"/>
          </a:pPr>
          <a:r>
            <a:rPr lang="en-US" sz="900" kern="1200"/>
            <a:t>RNN (LSTM)</a:t>
          </a:r>
        </a:p>
        <a:p>
          <a:pPr marL="57150" lvl="1" indent="-57150" algn="l" defTabSz="400050">
            <a:lnSpc>
              <a:spcPct val="90000"/>
            </a:lnSpc>
            <a:spcBef>
              <a:spcPct val="0"/>
            </a:spcBef>
            <a:spcAft>
              <a:spcPct val="15000"/>
            </a:spcAft>
            <a:buChar char="•"/>
          </a:pPr>
          <a:r>
            <a:rPr lang="en-US" sz="900" kern="1200"/>
            <a:t>CNN</a:t>
          </a:r>
        </a:p>
      </dsp:txBody>
      <dsp:txXfrm>
        <a:off x="12336" y="1888759"/>
        <a:ext cx="1836474" cy="1101884"/>
      </dsp:txXfrm>
    </dsp:sp>
    <dsp:sp modelId="{4E0CA675-13B0-4ED7-B515-1B874CE9883A}">
      <dsp:nvSpPr>
        <dsp:cNvPr id="0" name=""/>
        <dsp:cNvSpPr/>
      </dsp:nvSpPr>
      <dsp:spPr>
        <a:xfrm>
          <a:off x="4105873" y="2393981"/>
          <a:ext cx="391789" cy="91440"/>
        </a:xfrm>
        <a:custGeom>
          <a:avLst/>
          <a:gdLst/>
          <a:ahLst/>
          <a:cxnLst/>
          <a:rect l="0" t="0" r="0" b="0"/>
          <a:pathLst>
            <a:path>
              <a:moveTo>
                <a:pt x="0" y="45720"/>
              </a:moveTo>
              <a:lnTo>
                <a:pt x="39178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91208" y="2437587"/>
        <a:ext cx="21119" cy="4228"/>
      </dsp:txXfrm>
    </dsp:sp>
    <dsp:sp modelId="{E2D03B0B-0E4A-4A70-A1CD-9E671C82E822}">
      <dsp:nvSpPr>
        <dsp:cNvPr id="0" name=""/>
        <dsp:cNvSpPr/>
      </dsp:nvSpPr>
      <dsp:spPr>
        <a:xfrm>
          <a:off x="2271199" y="1888759"/>
          <a:ext cx="1836474" cy="11018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89" tIns="94459" rIns="89989" bIns="94459" numCol="1" spcCol="1270" anchor="ctr" anchorCtr="0">
          <a:noAutofit/>
        </a:bodyPr>
        <a:lstStyle/>
        <a:p>
          <a:pPr marL="0" lvl="0" indent="0" algn="ctr" defTabSz="533400">
            <a:lnSpc>
              <a:spcPct val="90000"/>
            </a:lnSpc>
            <a:spcBef>
              <a:spcPct val="0"/>
            </a:spcBef>
            <a:spcAft>
              <a:spcPct val="35000"/>
            </a:spcAft>
            <a:buNone/>
          </a:pPr>
          <a:r>
            <a:rPr lang="en-US" sz="1200" kern="1200"/>
            <a:t>Model Evaluation</a:t>
          </a:r>
        </a:p>
      </dsp:txBody>
      <dsp:txXfrm>
        <a:off x="2271199" y="1888759"/>
        <a:ext cx="1836474" cy="1101884"/>
      </dsp:txXfrm>
    </dsp:sp>
    <dsp:sp modelId="{6675F211-5582-446B-B9D1-972C36FBE991}">
      <dsp:nvSpPr>
        <dsp:cNvPr id="0" name=""/>
        <dsp:cNvSpPr/>
      </dsp:nvSpPr>
      <dsp:spPr>
        <a:xfrm>
          <a:off x="6364737" y="2393981"/>
          <a:ext cx="391789" cy="91440"/>
        </a:xfrm>
        <a:custGeom>
          <a:avLst/>
          <a:gdLst/>
          <a:ahLst/>
          <a:cxnLst/>
          <a:rect l="0" t="0" r="0" b="0"/>
          <a:pathLst>
            <a:path>
              <a:moveTo>
                <a:pt x="0" y="45720"/>
              </a:moveTo>
              <a:lnTo>
                <a:pt x="39178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50071" y="2437587"/>
        <a:ext cx="21119" cy="4228"/>
      </dsp:txXfrm>
    </dsp:sp>
    <dsp:sp modelId="{DA9828EE-E75F-409D-A277-DA0B8E7E3034}">
      <dsp:nvSpPr>
        <dsp:cNvPr id="0" name=""/>
        <dsp:cNvSpPr/>
      </dsp:nvSpPr>
      <dsp:spPr>
        <a:xfrm>
          <a:off x="4530062" y="1888759"/>
          <a:ext cx="1836474" cy="11018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89" tIns="94459" rIns="89989" bIns="94459" numCol="1" spcCol="1270" anchor="ctr" anchorCtr="0">
          <a:noAutofit/>
        </a:bodyPr>
        <a:lstStyle/>
        <a:p>
          <a:pPr marL="0" lvl="0" indent="0" algn="ctr" defTabSz="533400">
            <a:lnSpc>
              <a:spcPct val="90000"/>
            </a:lnSpc>
            <a:spcBef>
              <a:spcPct val="0"/>
            </a:spcBef>
            <a:spcAft>
              <a:spcPct val="35000"/>
            </a:spcAft>
            <a:buNone/>
          </a:pPr>
          <a:r>
            <a:rPr lang="en-US" sz="1200" kern="1200"/>
            <a:t>Result</a:t>
          </a:r>
        </a:p>
      </dsp:txBody>
      <dsp:txXfrm>
        <a:off x="4530062" y="1888759"/>
        <a:ext cx="1836474" cy="1101884"/>
      </dsp:txXfrm>
    </dsp:sp>
    <dsp:sp modelId="{2EB4153D-B58D-4504-9985-80FC918C37C9}">
      <dsp:nvSpPr>
        <dsp:cNvPr id="0" name=""/>
        <dsp:cNvSpPr/>
      </dsp:nvSpPr>
      <dsp:spPr>
        <a:xfrm>
          <a:off x="6788926" y="1888759"/>
          <a:ext cx="1836474" cy="110188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989" tIns="94459" rIns="89989" bIns="94459" numCol="1" spcCol="1270" anchor="ctr" anchorCtr="0">
          <a:noAutofit/>
        </a:bodyPr>
        <a:lstStyle/>
        <a:p>
          <a:pPr marL="0" lvl="0" indent="0" algn="ctr" defTabSz="533400">
            <a:lnSpc>
              <a:spcPct val="90000"/>
            </a:lnSpc>
            <a:spcBef>
              <a:spcPct val="0"/>
            </a:spcBef>
            <a:spcAft>
              <a:spcPct val="35000"/>
            </a:spcAft>
            <a:buNone/>
          </a:pPr>
          <a:r>
            <a:rPr lang="en-US" sz="1200" kern="1200"/>
            <a:t>References</a:t>
          </a:r>
        </a:p>
      </dsp:txBody>
      <dsp:txXfrm>
        <a:off x="6788926" y="1888759"/>
        <a:ext cx="1836474" cy="1101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FD0A3-B21B-455A-B92C-1DBA549DD6A5}">
      <dsp:nvSpPr>
        <dsp:cNvPr id="0" name=""/>
        <dsp:cNvSpPr/>
      </dsp:nvSpPr>
      <dsp:spPr>
        <a:xfrm>
          <a:off x="740831" y="626979"/>
          <a:ext cx="1065841" cy="10658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43CBBB-1194-402C-B5E4-FBAA04E6AAF2}">
      <dsp:nvSpPr>
        <dsp:cNvPr id="0" name=""/>
        <dsp:cNvSpPr/>
      </dsp:nvSpPr>
      <dsp:spPr>
        <a:xfrm>
          <a:off x="89483" y="2008150"/>
          <a:ext cx="23685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Business Intelligence Buildup</a:t>
          </a:r>
        </a:p>
      </dsp:txBody>
      <dsp:txXfrm>
        <a:off x="89483" y="2008150"/>
        <a:ext cx="2368537" cy="720000"/>
      </dsp:txXfrm>
    </dsp:sp>
    <dsp:sp modelId="{3205E180-D802-40CD-B027-9B0A14660028}">
      <dsp:nvSpPr>
        <dsp:cNvPr id="0" name=""/>
        <dsp:cNvSpPr/>
      </dsp:nvSpPr>
      <dsp:spPr>
        <a:xfrm>
          <a:off x="3523863" y="626979"/>
          <a:ext cx="1065841" cy="10658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93D8A8-81EA-408F-A51B-18D517514973}">
      <dsp:nvSpPr>
        <dsp:cNvPr id="0" name=""/>
        <dsp:cNvSpPr/>
      </dsp:nvSpPr>
      <dsp:spPr>
        <a:xfrm>
          <a:off x="2872515" y="2008150"/>
          <a:ext cx="23685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Competitive Advantage</a:t>
          </a:r>
        </a:p>
      </dsp:txBody>
      <dsp:txXfrm>
        <a:off x="2872515" y="2008150"/>
        <a:ext cx="2368537" cy="720000"/>
      </dsp:txXfrm>
    </dsp:sp>
    <dsp:sp modelId="{C418CB0B-8A9B-4E07-9C12-A466828FB42B}">
      <dsp:nvSpPr>
        <dsp:cNvPr id="0" name=""/>
        <dsp:cNvSpPr/>
      </dsp:nvSpPr>
      <dsp:spPr>
        <a:xfrm>
          <a:off x="6306894" y="626979"/>
          <a:ext cx="1065841" cy="10658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D32B7C-3F1C-4A57-832D-20F716A1F81A}">
      <dsp:nvSpPr>
        <dsp:cNvPr id="0" name=""/>
        <dsp:cNvSpPr/>
      </dsp:nvSpPr>
      <dsp:spPr>
        <a:xfrm>
          <a:off x="5655547" y="2008150"/>
          <a:ext cx="23685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Enhancing Customer Experience</a:t>
          </a:r>
        </a:p>
      </dsp:txBody>
      <dsp:txXfrm>
        <a:off x="5655547" y="2008150"/>
        <a:ext cx="2368537" cy="720000"/>
      </dsp:txXfrm>
    </dsp:sp>
    <dsp:sp modelId="{CCC4B73E-31FC-416F-BFE6-0690E6ADD7DF}">
      <dsp:nvSpPr>
        <dsp:cNvPr id="0" name=""/>
        <dsp:cNvSpPr/>
      </dsp:nvSpPr>
      <dsp:spPr>
        <a:xfrm>
          <a:off x="9089926" y="626979"/>
          <a:ext cx="1065841" cy="10658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DF1D0B-8A6F-451B-8832-6DC058BEDA70}">
      <dsp:nvSpPr>
        <dsp:cNvPr id="0" name=""/>
        <dsp:cNvSpPr/>
      </dsp:nvSpPr>
      <dsp:spPr>
        <a:xfrm>
          <a:off x="8438578" y="2008150"/>
          <a:ext cx="23685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Brand Brisking</a:t>
          </a:r>
        </a:p>
      </dsp:txBody>
      <dsp:txXfrm>
        <a:off x="8438578" y="2008150"/>
        <a:ext cx="2368537"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0EAEF-5658-4140-8F08-37B4D291F3CF}">
      <dsp:nvSpPr>
        <dsp:cNvPr id="0" name=""/>
        <dsp:cNvSpPr/>
      </dsp:nvSpPr>
      <dsp:spPr>
        <a:xfrm>
          <a:off x="0" y="1174483"/>
          <a:ext cx="7142671" cy="91035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4351" tIns="354076" rIns="55435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Pulled from the corresponding SQLite table named </a:t>
          </a:r>
          <a:r>
            <a:rPr lang="en-US" sz="1700" i="1" kern="1200"/>
            <a:t>‘Reviews’ </a:t>
          </a:r>
          <a:r>
            <a:rPr lang="en-US" sz="1700" kern="1200"/>
            <a:t>in database.sqlite</a:t>
          </a:r>
        </a:p>
      </dsp:txBody>
      <dsp:txXfrm>
        <a:off x="0" y="1174483"/>
        <a:ext cx="7142671" cy="910350"/>
      </dsp:txXfrm>
    </dsp:sp>
    <dsp:sp modelId="{8FCEC50F-5355-40B0-8F49-68D9AC66B332}">
      <dsp:nvSpPr>
        <dsp:cNvPr id="0" name=""/>
        <dsp:cNvSpPr/>
      </dsp:nvSpPr>
      <dsp:spPr>
        <a:xfrm>
          <a:off x="357133" y="923563"/>
          <a:ext cx="4999869" cy="5018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983" tIns="0" rIns="188983" bIns="0" numCol="1" spcCol="1270" anchor="ctr" anchorCtr="0">
          <a:noAutofit/>
        </a:bodyPr>
        <a:lstStyle/>
        <a:p>
          <a:pPr marL="0" lvl="0" indent="0" algn="l" defTabSz="755650">
            <a:lnSpc>
              <a:spcPct val="90000"/>
            </a:lnSpc>
            <a:spcBef>
              <a:spcPct val="0"/>
            </a:spcBef>
            <a:spcAft>
              <a:spcPct val="35000"/>
            </a:spcAft>
            <a:buNone/>
            <a:defRPr b="1"/>
          </a:pPr>
          <a:r>
            <a:rPr lang="en-US" sz="1700" kern="1200"/>
            <a:t>Reviews.csv: </a:t>
          </a:r>
        </a:p>
      </dsp:txBody>
      <dsp:txXfrm>
        <a:off x="381631" y="948061"/>
        <a:ext cx="4950873" cy="452844"/>
      </dsp:txXfrm>
    </dsp:sp>
    <dsp:sp modelId="{1A3EFE54-3EE5-4802-8150-9343887A225B}">
      <dsp:nvSpPr>
        <dsp:cNvPr id="0" name=""/>
        <dsp:cNvSpPr/>
      </dsp:nvSpPr>
      <dsp:spPr>
        <a:xfrm>
          <a:off x="0" y="2427553"/>
          <a:ext cx="7142671" cy="2356200"/>
        </a:xfrm>
        <a:prstGeom prst="rect">
          <a:avLst/>
        </a:prstGeom>
        <a:solidFill>
          <a:schemeClr val="lt1">
            <a:alpha val="90000"/>
            <a:hueOff val="0"/>
            <a:satOff val="0"/>
            <a:lumOff val="0"/>
            <a:alphaOff val="0"/>
          </a:schemeClr>
        </a:solidFill>
        <a:ln w="15875" cap="flat" cmpd="sng" algn="ctr">
          <a:solidFill>
            <a:schemeClr val="accent2">
              <a:hueOff val="1595881"/>
              <a:satOff val="39755"/>
              <a:lumOff val="-62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4351" tIns="354076" rIns="554351" bIns="120904" numCol="1" spcCol="1270" anchor="t" anchorCtr="0">
          <a:noAutofit/>
        </a:bodyPr>
        <a:lstStyle/>
        <a:p>
          <a:pPr marL="171450" lvl="1" indent="-171450" algn="l" defTabSz="755650">
            <a:lnSpc>
              <a:spcPct val="90000"/>
            </a:lnSpc>
            <a:spcBef>
              <a:spcPct val="0"/>
            </a:spcBef>
            <a:spcAft>
              <a:spcPct val="15000"/>
            </a:spcAft>
            <a:buChar char="•"/>
          </a:pPr>
          <a:r>
            <a:rPr lang="en-US" sz="1700" b="1" i="1" kern="1200" dirty="0"/>
            <a:t>Id</a:t>
          </a:r>
          <a:r>
            <a:rPr lang="en-US" sz="1700" b="1" kern="1200" dirty="0"/>
            <a:t>: </a:t>
          </a:r>
          <a:r>
            <a:rPr lang="en-US" sz="1700" kern="1200" dirty="0"/>
            <a:t>Row Id</a:t>
          </a:r>
        </a:p>
        <a:p>
          <a:pPr marL="171450" lvl="1" indent="-171450" algn="l" defTabSz="755650">
            <a:lnSpc>
              <a:spcPct val="90000"/>
            </a:lnSpc>
            <a:spcBef>
              <a:spcPct val="0"/>
            </a:spcBef>
            <a:spcAft>
              <a:spcPct val="15000"/>
            </a:spcAft>
            <a:buChar char="•"/>
          </a:pPr>
          <a:r>
            <a:rPr lang="en-US" sz="1700" b="1" i="1" kern="1200" dirty="0" err="1"/>
            <a:t>ProductId</a:t>
          </a:r>
          <a:r>
            <a:rPr lang="en-US" sz="1700" b="1" i="1" kern="1200" dirty="0"/>
            <a:t>: </a:t>
          </a:r>
          <a:r>
            <a:rPr lang="en-US" sz="1700" kern="1200" dirty="0"/>
            <a:t>Unique identifier for the product</a:t>
          </a:r>
        </a:p>
        <a:p>
          <a:pPr marL="171450" lvl="1" indent="-171450" algn="l" defTabSz="755650">
            <a:lnSpc>
              <a:spcPct val="90000"/>
            </a:lnSpc>
            <a:spcBef>
              <a:spcPct val="0"/>
            </a:spcBef>
            <a:spcAft>
              <a:spcPct val="15000"/>
            </a:spcAft>
            <a:buChar char="•"/>
          </a:pPr>
          <a:r>
            <a:rPr lang="en-US" sz="1700" b="1" i="1" kern="1200" dirty="0" err="1"/>
            <a:t>UserId</a:t>
          </a:r>
          <a:r>
            <a:rPr lang="en-US" sz="1700" b="1" i="1" kern="1200" dirty="0"/>
            <a:t>: </a:t>
          </a:r>
          <a:r>
            <a:rPr lang="en-US" sz="1700" kern="1200" dirty="0" err="1"/>
            <a:t>Unqiue</a:t>
          </a:r>
          <a:r>
            <a:rPr lang="en-US" sz="1700" kern="1200" dirty="0"/>
            <a:t> identifier for the user</a:t>
          </a:r>
        </a:p>
        <a:p>
          <a:pPr marL="171450" lvl="1" indent="-171450" algn="l" defTabSz="755650">
            <a:lnSpc>
              <a:spcPct val="90000"/>
            </a:lnSpc>
            <a:spcBef>
              <a:spcPct val="0"/>
            </a:spcBef>
            <a:spcAft>
              <a:spcPct val="15000"/>
            </a:spcAft>
            <a:buChar char="•"/>
          </a:pPr>
          <a:r>
            <a:rPr lang="en-US" sz="1700" b="1" i="1" kern="1200" dirty="0" err="1"/>
            <a:t>ProfileName</a:t>
          </a:r>
          <a:r>
            <a:rPr lang="en-US" sz="1700" b="1" kern="1200" dirty="0"/>
            <a:t>: </a:t>
          </a:r>
          <a:r>
            <a:rPr lang="en-US" sz="1700" kern="1200" dirty="0"/>
            <a:t>Profile name of the user</a:t>
          </a:r>
        </a:p>
        <a:p>
          <a:pPr marL="171450" lvl="1" indent="-171450" algn="l" defTabSz="755650">
            <a:lnSpc>
              <a:spcPct val="90000"/>
            </a:lnSpc>
            <a:spcBef>
              <a:spcPct val="0"/>
            </a:spcBef>
            <a:spcAft>
              <a:spcPct val="15000"/>
            </a:spcAft>
            <a:buChar char="•"/>
          </a:pPr>
          <a:r>
            <a:rPr lang="en-US" sz="1700" b="1" i="1" kern="1200" dirty="0" err="1"/>
            <a:t>HelpfulnessNumerator</a:t>
          </a:r>
          <a:r>
            <a:rPr lang="en-US" sz="1700" b="1" i="1" kern="1200" dirty="0"/>
            <a:t>: </a:t>
          </a:r>
          <a:r>
            <a:rPr lang="en-US" sz="1700" kern="1200" dirty="0"/>
            <a:t>Number of users who found the review helpful</a:t>
          </a:r>
        </a:p>
        <a:p>
          <a:pPr marL="171450" lvl="1" indent="-171450" algn="l" defTabSz="755650">
            <a:lnSpc>
              <a:spcPct val="90000"/>
            </a:lnSpc>
            <a:spcBef>
              <a:spcPct val="0"/>
            </a:spcBef>
            <a:spcAft>
              <a:spcPct val="15000"/>
            </a:spcAft>
            <a:buChar char="•"/>
          </a:pPr>
          <a:r>
            <a:rPr lang="en-US" sz="1700" b="1" i="1" kern="1200" dirty="0" err="1"/>
            <a:t>HelpfulnessDenominator</a:t>
          </a:r>
          <a:r>
            <a:rPr lang="en-US" sz="1700" b="1" i="1" kern="1200" dirty="0"/>
            <a:t>: </a:t>
          </a:r>
          <a:r>
            <a:rPr lang="en-US" sz="1700" kern="1200" dirty="0"/>
            <a:t>Number of users who indicated whether they found the review helpful or not</a:t>
          </a:r>
        </a:p>
      </dsp:txBody>
      <dsp:txXfrm>
        <a:off x="0" y="2427553"/>
        <a:ext cx="7142671" cy="2356200"/>
      </dsp:txXfrm>
    </dsp:sp>
    <dsp:sp modelId="{2E0D4755-9AAC-4CE8-8492-3D7493D4EC43}">
      <dsp:nvSpPr>
        <dsp:cNvPr id="0" name=""/>
        <dsp:cNvSpPr/>
      </dsp:nvSpPr>
      <dsp:spPr>
        <a:xfrm>
          <a:off x="357133" y="2176633"/>
          <a:ext cx="4999869" cy="501840"/>
        </a:xfrm>
        <a:prstGeom prst="roundRect">
          <a:avLst/>
        </a:prstGeom>
        <a:solidFill>
          <a:schemeClr val="accent2">
            <a:hueOff val="1595881"/>
            <a:satOff val="39755"/>
            <a:lumOff val="-62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983" tIns="0" rIns="188983" bIns="0" numCol="1" spcCol="1270" anchor="ctr" anchorCtr="0">
          <a:noAutofit/>
        </a:bodyPr>
        <a:lstStyle/>
        <a:p>
          <a:pPr marL="0" lvl="0" indent="0" algn="l" defTabSz="755650">
            <a:lnSpc>
              <a:spcPct val="90000"/>
            </a:lnSpc>
            <a:spcBef>
              <a:spcPct val="0"/>
            </a:spcBef>
            <a:spcAft>
              <a:spcPct val="35000"/>
            </a:spcAft>
            <a:buNone/>
            <a:defRPr b="1"/>
          </a:pPr>
          <a:r>
            <a:rPr lang="en-US" sz="1700" kern="1200" dirty="0"/>
            <a:t>Content:</a:t>
          </a:r>
        </a:p>
      </dsp:txBody>
      <dsp:txXfrm>
        <a:off x="381631" y="2201131"/>
        <a:ext cx="4950873" cy="452844"/>
      </dsp:txXfrm>
    </dsp:sp>
    <dsp:sp modelId="{876EB559-0FA6-493F-86DB-FAD726DB5A59}">
      <dsp:nvSpPr>
        <dsp:cNvPr id="0" name=""/>
        <dsp:cNvSpPr/>
      </dsp:nvSpPr>
      <dsp:spPr>
        <a:xfrm>
          <a:off x="0" y="5126473"/>
          <a:ext cx="7142671" cy="428400"/>
        </a:xfrm>
        <a:prstGeom prst="rect">
          <a:avLst/>
        </a:prstGeom>
        <a:solidFill>
          <a:schemeClr val="lt1">
            <a:alpha val="90000"/>
            <a:hueOff val="0"/>
            <a:satOff val="0"/>
            <a:lumOff val="0"/>
            <a:alphaOff val="0"/>
          </a:schemeClr>
        </a:solidFill>
        <a:ln w="15875" cap="flat" cmpd="sng" algn="ctr">
          <a:solidFill>
            <a:schemeClr val="accent2">
              <a:hueOff val="3191761"/>
              <a:satOff val="79509"/>
              <a:lumOff val="-12550"/>
              <a:alphaOff val="0"/>
            </a:schemeClr>
          </a:solidFill>
          <a:prstDash val="solid"/>
        </a:ln>
        <a:effectLst/>
      </dsp:spPr>
      <dsp:style>
        <a:lnRef idx="2">
          <a:scrgbClr r="0" g="0" b="0"/>
        </a:lnRef>
        <a:fillRef idx="1">
          <a:scrgbClr r="0" g="0" b="0"/>
        </a:fillRef>
        <a:effectRef idx="0">
          <a:scrgbClr r="0" g="0" b="0"/>
        </a:effectRef>
        <a:fontRef idx="minor"/>
      </dsp:style>
    </dsp:sp>
    <dsp:sp modelId="{A4A9CD62-D473-41AA-AAD2-37B4E25DBDBC}">
      <dsp:nvSpPr>
        <dsp:cNvPr id="0" name=""/>
        <dsp:cNvSpPr/>
      </dsp:nvSpPr>
      <dsp:spPr>
        <a:xfrm>
          <a:off x="357133" y="4875553"/>
          <a:ext cx="4999869" cy="501840"/>
        </a:xfrm>
        <a:prstGeom prst="roundRect">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88983" tIns="0" rIns="188983" bIns="0" numCol="1" spcCol="1270" anchor="ctr" anchorCtr="0">
          <a:noAutofit/>
        </a:bodyPr>
        <a:lstStyle/>
        <a:p>
          <a:pPr marL="0" lvl="0" indent="0" algn="l" defTabSz="755650">
            <a:lnSpc>
              <a:spcPct val="90000"/>
            </a:lnSpc>
            <a:spcBef>
              <a:spcPct val="0"/>
            </a:spcBef>
            <a:spcAft>
              <a:spcPct val="35000"/>
            </a:spcAft>
            <a:buNone/>
            <a:defRPr b="1"/>
          </a:pPr>
          <a:r>
            <a:rPr lang="en-US" sz="1700" kern="1200" dirty="0"/>
            <a:t>Source: </a:t>
          </a:r>
          <a:r>
            <a:rPr lang="en-US" sz="1700" kern="1200" dirty="0">
              <a:hlinkClick xmlns:r="http://schemas.openxmlformats.org/officeDocument/2006/relationships" r:id="rId1"/>
            </a:rPr>
            <a:t>https://www.kaggle.com/snap/amazon-fine-food-reviews</a:t>
          </a:r>
          <a:endParaRPr lang="en-US" sz="1700" kern="1200" dirty="0"/>
        </a:p>
      </dsp:txBody>
      <dsp:txXfrm>
        <a:off x="381631" y="4900051"/>
        <a:ext cx="4950873" cy="45284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B5C15-B083-47BE-A4C7-FFEEFE5F9303}" type="datetimeFigureOut">
              <a:rPr lang="en-US" smtClean="0"/>
              <a:t>7/27/2019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23BD9-D13B-4191-AC5F-51BA55665783}" type="slidenum">
              <a:rPr lang="en-US" smtClean="0"/>
              <a:t>‹#›</a:t>
            </a:fld>
            <a:endParaRPr lang="en-US"/>
          </a:p>
        </p:txBody>
      </p:sp>
    </p:spTree>
    <p:extLst>
      <p:ext uri="{BB962C8B-B14F-4D97-AF65-F5344CB8AC3E}">
        <p14:creationId xmlns:p14="http://schemas.microsoft.com/office/powerpoint/2010/main" val="2031116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Business Intelligence Buildup: </a:t>
            </a:r>
            <a:r>
              <a:rPr lang="en-US" sz="1200" b="0" i="0" kern="1200" dirty="0">
                <a:solidFill>
                  <a:schemeClr val="tx1"/>
                </a:solidFill>
                <a:effectLst/>
                <a:latin typeface="+mn-lt"/>
                <a:ea typeface="+mn-ea"/>
                <a:cs typeface="+mn-cs"/>
              </a:rPr>
              <a:t>With the sentiment data about your established and the new products, it’s easier to estimate your customer retention rate. Based on the reviews generated through sentiment analysis in business, you can always adjust to the present market situation and satisfy your customers in a better way.</a:t>
            </a:r>
          </a:p>
          <a:p>
            <a:r>
              <a:rPr lang="en-US" b="1" dirty="0"/>
              <a:t>Competitive advantage: </a:t>
            </a:r>
            <a:r>
              <a:rPr lang="en-US" sz="1200" b="0" i="0" kern="1200" dirty="0">
                <a:solidFill>
                  <a:schemeClr val="tx1"/>
                </a:solidFill>
                <a:effectLst/>
                <a:latin typeface="+mn-lt"/>
                <a:ea typeface="+mn-ea"/>
                <a:cs typeface="+mn-cs"/>
              </a:rPr>
              <a:t>Knowing the sentiment data of your competitors gives you the opportunity as well as the incentive to perk up your performance. Sentiment analysis in businesses can be very helpful in predicting the customer trends.</a:t>
            </a:r>
          </a:p>
          <a:p>
            <a:r>
              <a:rPr lang="en-US" sz="1200" b="1" i="0" kern="1200" dirty="0">
                <a:solidFill>
                  <a:schemeClr val="tx1"/>
                </a:solidFill>
                <a:effectLst/>
                <a:latin typeface="+mn-lt"/>
                <a:ea typeface="+mn-ea"/>
                <a:cs typeface="+mn-cs"/>
              </a:rPr>
              <a:t>Enhancing Customer Experience: </a:t>
            </a:r>
            <a:r>
              <a:rPr lang="en-US" sz="1200" b="0" i="0" kern="1200" dirty="0">
                <a:solidFill>
                  <a:schemeClr val="tx1"/>
                </a:solidFill>
                <a:effectLst/>
                <a:latin typeface="+mn-lt"/>
                <a:ea typeface="+mn-ea"/>
                <a:cs typeface="+mn-cs"/>
              </a:rPr>
              <a:t>The tone and temperament of this data can be detected and then categorized according to the sentiments attached. This helps to know what is being properly implemented with regards to products, services and customer support and what needs improvement.</a:t>
            </a:r>
          </a:p>
          <a:p>
            <a:r>
              <a:rPr lang="en-US" sz="1200" b="1" i="0" kern="1200" dirty="0">
                <a:solidFill>
                  <a:schemeClr val="tx1"/>
                </a:solidFill>
                <a:effectLst/>
                <a:latin typeface="+mn-lt"/>
                <a:ea typeface="+mn-ea"/>
                <a:cs typeface="+mn-cs"/>
              </a:rPr>
              <a:t>Brand Brisking: </a:t>
            </a:r>
            <a:r>
              <a:rPr lang="en-US" sz="1200" b="0" i="0" kern="1200" dirty="0">
                <a:solidFill>
                  <a:schemeClr val="tx1"/>
                </a:solidFill>
                <a:effectLst/>
                <a:latin typeface="+mn-lt"/>
                <a:ea typeface="+mn-ea"/>
                <a:cs typeface="+mn-cs"/>
              </a:rPr>
              <a:t>The name and fame that build a brand majorly depend on their online marketing, social campaigning, content marketing and customer support services. Sentiment analysis in business helps in quantifying the perception of the present and the potential customers regarding all these factors. Keeping the negative sentiments in knowledge, you can develop more appealing branding techniques and marketing strategies to switch from torpid to terrific brand status. Sentiment analysis in business can majorly help you to make a quick transition.</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B3323BD9-D13B-4191-AC5F-51BA55665783}" type="slidenum">
              <a:rPr lang="en-US" smtClean="0"/>
              <a:t>4</a:t>
            </a:fld>
            <a:endParaRPr lang="en-US"/>
          </a:p>
        </p:txBody>
      </p:sp>
    </p:spTree>
    <p:extLst>
      <p:ext uri="{BB962C8B-B14F-4D97-AF65-F5344CB8AC3E}">
        <p14:creationId xmlns:p14="http://schemas.microsoft.com/office/powerpoint/2010/main" val="1946326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16</a:t>
            </a:fld>
            <a:endParaRPr lang="en-US"/>
          </a:p>
        </p:txBody>
      </p:sp>
    </p:spTree>
    <p:extLst>
      <p:ext uri="{BB962C8B-B14F-4D97-AF65-F5344CB8AC3E}">
        <p14:creationId xmlns:p14="http://schemas.microsoft.com/office/powerpoint/2010/main" val="3498139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17</a:t>
            </a:fld>
            <a:endParaRPr lang="en-US"/>
          </a:p>
        </p:txBody>
      </p:sp>
    </p:spTree>
    <p:extLst>
      <p:ext uri="{BB962C8B-B14F-4D97-AF65-F5344CB8AC3E}">
        <p14:creationId xmlns:p14="http://schemas.microsoft.com/office/powerpoint/2010/main" val="2106943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18</a:t>
            </a:fld>
            <a:endParaRPr lang="en-US"/>
          </a:p>
        </p:txBody>
      </p:sp>
    </p:spTree>
    <p:extLst>
      <p:ext uri="{BB962C8B-B14F-4D97-AF65-F5344CB8AC3E}">
        <p14:creationId xmlns:p14="http://schemas.microsoft.com/office/powerpoint/2010/main" val="618793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19</a:t>
            </a:fld>
            <a:endParaRPr lang="en-US"/>
          </a:p>
        </p:txBody>
      </p:sp>
    </p:spTree>
    <p:extLst>
      <p:ext uri="{BB962C8B-B14F-4D97-AF65-F5344CB8AC3E}">
        <p14:creationId xmlns:p14="http://schemas.microsoft.com/office/powerpoint/2010/main" val="2129957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1001AB-C5A8-43FD-A555-1116357265E7}"/>
              </a:ext>
            </a:extLst>
          </p:cNvPr>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25</a:t>
            </a:fld>
            <a:endParaRPr lang="en-US"/>
          </a:p>
        </p:txBody>
      </p:sp>
    </p:spTree>
    <p:extLst>
      <p:ext uri="{BB962C8B-B14F-4D97-AF65-F5344CB8AC3E}">
        <p14:creationId xmlns:p14="http://schemas.microsoft.com/office/powerpoint/2010/main" val="3993267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26</a:t>
            </a:fld>
            <a:endParaRPr lang="en-US"/>
          </a:p>
        </p:txBody>
      </p:sp>
    </p:spTree>
    <p:extLst>
      <p:ext uri="{BB962C8B-B14F-4D97-AF65-F5344CB8AC3E}">
        <p14:creationId xmlns:p14="http://schemas.microsoft.com/office/powerpoint/2010/main" val="2678352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27</a:t>
            </a:fld>
            <a:endParaRPr lang="en-US"/>
          </a:p>
        </p:txBody>
      </p:sp>
    </p:spTree>
    <p:extLst>
      <p:ext uri="{BB962C8B-B14F-4D97-AF65-F5344CB8AC3E}">
        <p14:creationId xmlns:p14="http://schemas.microsoft.com/office/powerpoint/2010/main" val="672094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941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5</a:t>
            </a:fld>
            <a:endParaRPr lang="en-US"/>
          </a:p>
        </p:txBody>
      </p:sp>
    </p:spTree>
    <p:extLst>
      <p:ext uri="{BB962C8B-B14F-4D97-AF65-F5344CB8AC3E}">
        <p14:creationId xmlns:p14="http://schemas.microsoft.com/office/powerpoint/2010/main" val="3464283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32</a:t>
            </a:fld>
            <a:endParaRPr lang="en-US"/>
          </a:p>
        </p:txBody>
      </p:sp>
    </p:spTree>
    <p:extLst>
      <p:ext uri="{BB962C8B-B14F-4D97-AF65-F5344CB8AC3E}">
        <p14:creationId xmlns:p14="http://schemas.microsoft.com/office/powerpoint/2010/main" val="115057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6</a:t>
            </a:fld>
            <a:endParaRPr lang="en-US"/>
          </a:p>
        </p:txBody>
      </p:sp>
    </p:spTree>
    <p:extLst>
      <p:ext uri="{BB962C8B-B14F-4D97-AF65-F5344CB8AC3E}">
        <p14:creationId xmlns:p14="http://schemas.microsoft.com/office/powerpoint/2010/main" val="1019792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8</a:t>
            </a:fld>
            <a:endParaRPr lang="en-US"/>
          </a:p>
        </p:txBody>
      </p:sp>
    </p:spTree>
    <p:extLst>
      <p:ext uri="{BB962C8B-B14F-4D97-AF65-F5344CB8AC3E}">
        <p14:creationId xmlns:p14="http://schemas.microsoft.com/office/powerpoint/2010/main" val="3422781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9</a:t>
            </a:fld>
            <a:endParaRPr lang="en-US"/>
          </a:p>
        </p:txBody>
      </p:sp>
    </p:spTree>
    <p:extLst>
      <p:ext uri="{BB962C8B-B14F-4D97-AF65-F5344CB8AC3E}">
        <p14:creationId xmlns:p14="http://schemas.microsoft.com/office/powerpoint/2010/main" val="1715180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11</a:t>
            </a:fld>
            <a:endParaRPr lang="en-US"/>
          </a:p>
        </p:txBody>
      </p:sp>
    </p:spTree>
    <p:extLst>
      <p:ext uri="{BB962C8B-B14F-4D97-AF65-F5344CB8AC3E}">
        <p14:creationId xmlns:p14="http://schemas.microsoft.com/office/powerpoint/2010/main" val="243143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12</a:t>
            </a:fld>
            <a:endParaRPr lang="en-US"/>
          </a:p>
        </p:txBody>
      </p:sp>
    </p:spTree>
    <p:extLst>
      <p:ext uri="{BB962C8B-B14F-4D97-AF65-F5344CB8AC3E}">
        <p14:creationId xmlns:p14="http://schemas.microsoft.com/office/powerpoint/2010/main" val="3969141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13</a:t>
            </a:fld>
            <a:endParaRPr lang="en-US"/>
          </a:p>
        </p:txBody>
      </p:sp>
    </p:spTree>
    <p:extLst>
      <p:ext uri="{BB962C8B-B14F-4D97-AF65-F5344CB8AC3E}">
        <p14:creationId xmlns:p14="http://schemas.microsoft.com/office/powerpoint/2010/main" val="1471852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23BD9-D13B-4191-AC5F-51BA55665783}" type="slidenum">
              <a:rPr lang="en-US" smtClean="0"/>
              <a:t>15</a:t>
            </a:fld>
            <a:endParaRPr lang="en-US"/>
          </a:p>
        </p:txBody>
      </p:sp>
    </p:spTree>
    <p:extLst>
      <p:ext uri="{BB962C8B-B14F-4D97-AF65-F5344CB8AC3E}">
        <p14:creationId xmlns:p14="http://schemas.microsoft.com/office/powerpoint/2010/main" val="1910083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0F20D8F-8EB0-43C6-B91B-4D881FCED142}" type="datetimeFigureOut">
              <a:rPr lang="en-US" smtClean="0"/>
              <a:t>7/27/2019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D8FCE-D023-4505-9A54-14837BE1E810}" type="slidenum">
              <a:rPr lang="en-US" smtClean="0"/>
              <a:t>‹#›</a:t>
            </a:fld>
            <a:endParaRPr lang="en-US"/>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004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F20D8F-8EB0-43C6-B91B-4D881FCED142}" type="datetimeFigureOut">
              <a:rPr lang="en-US" smtClean="0"/>
              <a:t>7/27/2019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D8FCE-D023-4505-9A54-14837BE1E810}" type="slidenum">
              <a:rPr lang="en-US" smtClean="0"/>
              <a:t>‹#›</a:t>
            </a:fld>
            <a:endParaRPr lang="en-US"/>
          </a:p>
        </p:txBody>
      </p:sp>
    </p:spTree>
    <p:extLst>
      <p:ext uri="{BB962C8B-B14F-4D97-AF65-F5344CB8AC3E}">
        <p14:creationId xmlns:p14="http://schemas.microsoft.com/office/powerpoint/2010/main" val="376949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F20D8F-8EB0-43C6-B91B-4D881FCED142}" type="datetimeFigureOut">
              <a:rPr lang="en-US" smtClean="0"/>
              <a:t>7/27/2019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D8FCE-D023-4505-9A54-14837BE1E810}"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957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F20D8F-8EB0-43C6-B91B-4D881FCED142}" type="datetimeFigureOut">
              <a:rPr lang="en-US" smtClean="0"/>
              <a:t>7/27/2019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D8FCE-D023-4505-9A54-14837BE1E810}" type="slidenum">
              <a:rPr lang="en-US" smtClean="0"/>
              <a:t>‹#›</a:t>
            </a:fld>
            <a:endParaRPr lang="en-US"/>
          </a:p>
        </p:txBody>
      </p:sp>
    </p:spTree>
    <p:extLst>
      <p:ext uri="{BB962C8B-B14F-4D97-AF65-F5344CB8AC3E}">
        <p14:creationId xmlns:p14="http://schemas.microsoft.com/office/powerpoint/2010/main" val="57560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F20D8F-8EB0-43C6-B91B-4D881FCED142}" type="datetimeFigureOut">
              <a:rPr lang="en-US" smtClean="0"/>
              <a:t>7/27/2019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D8FCE-D023-4505-9A54-14837BE1E810}" type="slidenum">
              <a:rPr lang="en-US" smtClean="0"/>
              <a:t>‹#›</a:t>
            </a:fld>
            <a:endParaRPr lang="en-US"/>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7903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F20D8F-8EB0-43C6-B91B-4D881FCED142}" type="datetimeFigureOut">
              <a:rPr lang="en-US" smtClean="0"/>
              <a:t>7/27/2019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D8FCE-D023-4505-9A54-14837BE1E810}" type="slidenum">
              <a:rPr lang="en-US" smtClean="0"/>
              <a:t>‹#›</a:t>
            </a:fld>
            <a:endParaRPr lang="en-US"/>
          </a:p>
        </p:txBody>
      </p:sp>
    </p:spTree>
    <p:extLst>
      <p:ext uri="{BB962C8B-B14F-4D97-AF65-F5344CB8AC3E}">
        <p14:creationId xmlns:p14="http://schemas.microsoft.com/office/powerpoint/2010/main" val="1344517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F20D8F-8EB0-43C6-B91B-4D881FCED142}" type="datetimeFigureOut">
              <a:rPr lang="en-US" smtClean="0"/>
              <a:t>7/27/2019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AD8FCE-D023-4505-9A54-14837BE1E810}" type="slidenum">
              <a:rPr lang="en-US" smtClean="0"/>
              <a:t>‹#›</a:t>
            </a:fld>
            <a:endParaRPr lang="en-US"/>
          </a:p>
        </p:txBody>
      </p:sp>
    </p:spTree>
    <p:extLst>
      <p:ext uri="{BB962C8B-B14F-4D97-AF65-F5344CB8AC3E}">
        <p14:creationId xmlns:p14="http://schemas.microsoft.com/office/powerpoint/2010/main" val="345295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F20D8F-8EB0-43C6-B91B-4D881FCED142}" type="datetimeFigureOut">
              <a:rPr lang="en-US" smtClean="0"/>
              <a:t>7/27/2019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AD8FCE-D023-4505-9A54-14837BE1E810}" type="slidenum">
              <a:rPr lang="en-US" smtClean="0"/>
              <a:t>‹#›</a:t>
            </a:fld>
            <a:endParaRPr lang="en-US"/>
          </a:p>
        </p:txBody>
      </p:sp>
    </p:spTree>
    <p:extLst>
      <p:ext uri="{BB962C8B-B14F-4D97-AF65-F5344CB8AC3E}">
        <p14:creationId xmlns:p14="http://schemas.microsoft.com/office/powerpoint/2010/main" val="1277870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F20D8F-8EB0-43C6-B91B-4D881FCED142}" type="datetimeFigureOut">
              <a:rPr lang="en-US" smtClean="0"/>
              <a:t>7/27/2019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AD8FCE-D023-4505-9A54-14837BE1E810}" type="slidenum">
              <a:rPr lang="en-US" smtClean="0"/>
              <a:t>‹#›</a:t>
            </a:fld>
            <a:endParaRPr lang="en-US"/>
          </a:p>
        </p:txBody>
      </p:sp>
    </p:spTree>
    <p:extLst>
      <p:ext uri="{BB962C8B-B14F-4D97-AF65-F5344CB8AC3E}">
        <p14:creationId xmlns:p14="http://schemas.microsoft.com/office/powerpoint/2010/main" val="210013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F20D8F-8EB0-43C6-B91B-4D881FCED142}" type="datetimeFigureOut">
              <a:rPr lang="en-US" smtClean="0"/>
              <a:t>7/27/2019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D8FCE-D023-4505-9A54-14837BE1E810}" type="slidenum">
              <a:rPr lang="en-US" smtClean="0"/>
              <a:t>‹#›</a:t>
            </a:fld>
            <a:endParaRPr lang="en-US"/>
          </a:p>
        </p:txBody>
      </p:sp>
    </p:spTree>
    <p:extLst>
      <p:ext uri="{BB962C8B-B14F-4D97-AF65-F5344CB8AC3E}">
        <p14:creationId xmlns:p14="http://schemas.microsoft.com/office/powerpoint/2010/main" val="9547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F20D8F-8EB0-43C6-B91B-4D881FCED142}" type="datetimeFigureOut">
              <a:rPr lang="en-US" smtClean="0"/>
              <a:t>7/27/2019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D8FCE-D023-4505-9A54-14837BE1E81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349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0F20D8F-8EB0-43C6-B91B-4D881FCED142}" type="datetimeFigureOut">
              <a:rPr lang="en-US" smtClean="0"/>
              <a:t>7/27/2019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3AD8FCE-D023-4505-9A54-14837BE1E810}"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77936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69CD-7BF1-4898-8AF6-80FCBA36026B}"/>
              </a:ext>
            </a:extLst>
          </p:cNvPr>
          <p:cNvSpPr>
            <a:spLocks noGrp="1"/>
          </p:cNvSpPr>
          <p:nvPr>
            <p:ph type="ctrTitle"/>
          </p:nvPr>
        </p:nvSpPr>
        <p:spPr>
          <a:xfrm>
            <a:off x="643467" y="643467"/>
            <a:ext cx="7164674" cy="5571066"/>
          </a:xfrm>
        </p:spPr>
        <p:txBody>
          <a:bodyPr>
            <a:normAutofit/>
          </a:bodyPr>
          <a:lstStyle/>
          <a:p>
            <a:r>
              <a:rPr lang="en-US" sz="6600">
                <a:solidFill>
                  <a:schemeClr val="tx1">
                    <a:alpha val="80000"/>
                  </a:schemeClr>
                </a:solidFill>
              </a:rPr>
              <a:t>Feedback Analysis for Online Food Sellers</a:t>
            </a:r>
          </a:p>
        </p:txBody>
      </p:sp>
      <p:sp>
        <p:nvSpPr>
          <p:cNvPr id="3" name="Subtitle 2">
            <a:extLst>
              <a:ext uri="{FF2B5EF4-FFF2-40B4-BE49-F238E27FC236}">
                <a16:creationId xmlns:a16="http://schemas.microsoft.com/office/drawing/2014/main" id="{4E2EF219-F2D0-4CE8-BE66-B3B4E9AD40A4}"/>
              </a:ext>
            </a:extLst>
          </p:cNvPr>
          <p:cNvSpPr>
            <a:spLocks noGrp="1"/>
          </p:cNvSpPr>
          <p:nvPr>
            <p:ph type="subTitle" idx="1"/>
          </p:nvPr>
        </p:nvSpPr>
        <p:spPr>
          <a:xfrm>
            <a:off x="8451608" y="643467"/>
            <a:ext cx="3096926" cy="5571066"/>
          </a:xfrm>
        </p:spPr>
        <p:txBody>
          <a:bodyPr>
            <a:normAutofit/>
          </a:bodyPr>
          <a:lstStyle/>
          <a:p>
            <a:r>
              <a:rPr lang="en-US" sz="2000"/>
              <a:t>Helping online sellers know what to expect from their listings on Amazon</a:t>
            </a:r>
          </a:p>
        </p:txBody>
      </p:sp>
      <p:cxnSp>
        <p:nvCxnSpPr>
          <p:cNvPr id="21" name="Straight Connector 20">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497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237D-3895-4E64-8050-837EAD99BE63}"/>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384BAB6D-6038-4B9E-94C4-E83A28D68F82}"/>
              </a:ext>
            </a:extLst>
          </p:cNvPr>
          <p:cNvSpPr>
            <a:spLocks noGrp="1"/>
          </p:cNvSpPr>
          <p:nvPr>
            <p:ph idx="1"/>
          </p:nvPr>
        </p:nvSpPr>
        <p:spPr>
          <a:xfrm>
            <a:off x="1024128" y="2087938"/>
            <a:ext cx="9802023" cy="914400"/>
          </a:xfrm>
        </p:spPr>
        <p:txBody>
          <a:bodyPr/>
          <a:lstStyle/>
          <a:p>
            <a:pPr>
              <a:buFont typeface="Arial" panose="020B0604020202020204" pitchFamily="34" charset="0"/>
              <a:buChar char="•"/>
            </a:pPr>
            <a:r>
              <a:rPr lang="en-US" dirty="0"/>
              <a:t> A process of breaking up a text into units called “Tokens”</a:t>
            </a:r>
          </a:p>
          <a:p>
            <a:pPr>
              <a:buFont typeface="Arial" panose="020B0604020202020204" pitchFamily="34" charset="0"/>
              <a:buChar char="•"/>
            </a:pPr>
            <a:r>
              <a:rPr lang="en-US" dirty="0"/>
              <a:t> </a:t>
            </a:r>
            <a:r>
              <a:rPr lang="en-US" b="1" i="1" dirty="0" err="1"/>
              <a:t>word_tokenize</a:t>
            </a:r>
            <a:r>
              <a:rPr lang="en-US" b="1" i="1" dirty="0"/>
              <a:t>() </a:t>
            </a:r>
            <a:r>
              <a:rPr lang="en-US" dirty="0"/>
              <a:t>method from </a:t>
            </a:r>
            <a:r>
              <a:rPr lang="en-US" b="1" dirty="0"/>
              <a:t>NLTK</a:t>
            </a:r>
            <a:r>
              <a:rPr lang="en-US" dirty="0"/>
              <a:t> library</a:t>
            </a:r>
          </a:p>
          <a:p>
            <a:pPr marL="0" indent="0">
              <a:buNone/>
            </a:pPr>
            <a:endParaRPr lang="en-US" dirty="0"/>
          </a:p>
        </p:txBody>
      </p:sp>
      <p:sp>
        <p:nvSpPr>
          <p:cNvPr id="7" name="Title 1">
            <a:extLst>
              <a:ext uri="{FF2B5EF4-FFF2-40B4-BE49-F238E27FC236}">
                <a16:creationId xmlns:a16="http://schemas.microsoft.com/office/drawing/2014/main" id="{A8628C32-EBC4-4BE6-99F8-67EFC20171D3}"/>
              </a:ext>
            </a:extLst>
          </p:cNvPr>
          <p:cNvSpPr txBox="1">
            <a:spLocks/>
          </p:cNvSpPr>
          <p:nvPr/>
        </p:nvSpPr>
        <p:spPr>
          <a:xfrm>
            <a:off x="1024128" y="577969"/>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t>tokenization</a:t>
            </a:r>
            <a:endParaRPr lang="en-US" dirty="0"/>
          </a:p>
        </p:txBody>
      </p:sp>
      <p:grpSp>
        <p:nvGrpSpPr>
          <p:cNvPr id="13" name="Group 12">
            <a:extLst>
              <a:ext uri="{FF2B5EF4-FFF2-40B4-BE49-F238E27FC236}">
                <a16:creationId xmlns:a16="http://schemas.microsoft.com/office/drawing/2014/main" id="{44D66C75-1A1B-4015-B392-1D29A8FC213A}"/>
              </a:ext>
            </a:extLst>
          </p:cNvPr>
          <p:cNvGrpSpPr/>
          <p:nvPr/>
        </p:nvGrpSpPr>
        <p:grpSpPr>
          <a:xfrm>
            <a:off x="1024128" y="3324274"/>
            <a:ext cx="3692795" cy="2000639"/>
            <a:chOff x="1024128" y="4074082"/>
            <a:chExt cx="3692795" cy="2000639"/>
          </a:xfrm>
        </p:grpSpPr>
        <p:pic>
          <p:nvPicPr>
            <p:cNvPr id="4" name="Picture 3">
              <a:extLst>
                <a:ext uri="{FF2B5EF4-FFF2-40B4-BE49-F238E27FC236}">
                  <a16:creationId xmlns:a16="http://schemas.microsoft.com/office/drawing/2014/main" id="{965DBFDC-A5F8-4D99-983D-D0271A5B3894}"/>
                </a:ext>
              </a:extLst>
            </p:cNvPr>
            <p:cNvPicPr>
              <a:picLocks noChangeAspect="1"/>
            </p:cNvPicPr>
            <p:nvPr/>
          </p:nvPicPr>
          <p:blipFill rotWithShape="1">
            <a:blip r:embed="rId2"/>
            <a:srcRect l="23915" t="48931" r="62146" b="41006"/>
            <a:stretch/>
          </p:blipFill>
          <p:spPr>
            <a:xfrm>
              <a:off x="1024128" y="4575105"/>
              <a:ext cx="3692795" cy="1499616"/>
            </a:xfrm>
            <a:prstGeom prst="rect">
              <a:avLst/>
            </a:prstGeom>
            <a:solidFill>
              <a:srgbClr val="FFC000"/>
            </a:solidFill>
          </p:spPr>
        </p:pic>
        <p:sp>
          <p:nvSpPr>
            <p:cNvPr id="8" name="Title 1">
              <a:extLst>
                <a:ext uri="{FF2B5EF4-FFF2-40B4-BE49-F238E27FC236}">
                  <a16:creationId xmlns:a16="http://schemas.microsoft.com/office/drawing/2014/main" id="{FAA9D0F0-6DE3-4997-9B05-B3FE5132F712}"/>
                </a:ext>
              </a:extLst>
            </p:cNvPr>
            <p:cNvSpPr txBox="1">
              <a:spLocks/>
            </p:cNvSpPr>
            <p:nvPr/>
          </p:nvSpPr>
          <p:spPr>
            <a:xfrm>
              <a:off x="1102414" y="4074082"/>
              <a:ext cx="3245299" cy="396815"/>
            </a:xfrm>
            <a:prstGeom prst="rect">
              <a:avLst/>
            </a:prstGeom>
            <a:solidFill>
              <a:srgbClr val="FFC000"/>
            </a:solidFill>
          </p:spPr>
          <p:txBody>
            <a:bodyPr vert="horz" lIns="91440" tIns="45720" rIns="91440" bIns="45720" rtlCol="0" anchor="ct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a:latin typeface="+mn-lt"/>
                </a:rPr>
                <a:t>before</a:t>
              </a:r>
            </a:p>
          </p:txBody>
        </p:sp>
      </p:grpSp>
      <p:grpSp>
        <p:nvGrpSpPr>
          <p:cNvPr id="14" name="Group 13">
            <a:extLst>
              <a:ext uri="{FF2B5EF4-FFF2-40B4-BE49-F238E27FC236}">
                <a16:creationId xmlns:a16="http://schemas.microsoft.com/office/drawing/2014/main" id="{C0CC1EBE-D6DC-4164-BCDC-532DC4C2D42E}"/>
              </a:ext>
            </a:extLst>
          </p:cNvPr>
          <p:cNvGrpSpPr/>
          <p:nvPr/>
        </p:nvGrpSpPr>
        <p:grpSpPr>
          <a:xfrm>
            <a:off x="6590221" y="3324274"/>
            <a:ext cx="4067714" cy="1998226"/>
            <a:chOff x="6676485" y="4076495"/>
            <a:chExt cx="4067714" cy="1998226"/>
          </a:xfrm>
        </p:grpSpPr>
        <p:pic>
          <p:nvPicPr>
            <p:cNvPr id="5" name="Picture 4">
              <a:extLst>
                <a:ext uri="{FF2B5EF4-FFF2-40B4-BE49-F238E27FC236}">
                  <a16:creationId xmlns:a16="http://schemas.microsoft.com/office/drawing/2014/main" id="{A3CEE2B4-0F0E-4F31-9A36-4CDAD92FCAAA}"/>
                </a:ext>
              </a:extLst>
            </p:cNvPr>
            <p:cNvPicPr>
              <a:picLocks noChangeAspect="1"/>
            </p:cNvPicPr>
            <p:nvPr/>
          </p:nvPicPr>
          <p:blipFill rotWithShape="1">
            <a:blip r:embed="rId3"/>
            <a:srcRect l="23774" t="33333" r="60873" b="56604"/>
            <a:stretch/>
          </p:blipFill>
          <p:spPr>
            <a:xfrm>
              <a:off x="6676485" y="4575105"/>
              <a:ext cx="4067714" cy="1499616"/>
            </a:xfrm>
            <a:prstGeom prst="rect">
              <a:avLst/>
            </a:prstGeom>
          </p:spPr>
        </p:pic>
        <p:sp>
          <p:nvSpPr>
            <p:cNvPr id="12" name="Title 1">
              <a:extLst>
                <a:ext uri="{FF2B5EF4-FFF2-40B4-BE49-F238E27FC236}">
                  <a16:creationId xmlns:a16="http://schemas.microsoft.com/office/drawing/2014/main" id="{7B1EC4C4-5E28-4B03-84E0-22BEE1A79665}"/>
                </a:ext>
              </a:extLst>
            </p:cNvPr>
            <p:cNvSpPr txBox="1">
              <a:spLocks/>
            </p:cNvSpPr>
            <p:nvPr/>
          </p:nvSpPr>
          <p:spPr>
            <a:xfrm>
              <a:off x="6879221" y="4076495"/>
              <a:ext cx="3662243" cy="396815"/>
            </a:xfrm>
            <a:prstGeom prst="rect">
              <a:avLst/>
            </a:prstGeom>
            <a:solidFill>
              <a:srgbClr val="FFC000"/>
            </a:solidFill>
          </p:spPr>
          <p:txBody>
            <a:bodyPr vert="horz" lIns="91440" tIns="45720" rIns="91440" bIns="45720" rtlCol="0" anchor="ct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a:latin typeface="+mn-lt"/>
                </a:rPr>
                <a:t>After</a:t>
              </a:r>
            </a:p>
          </p:txBody>
        </p:sp>
      </p:grpSp>
    </p:spTree>
    <p:extLst>
      <p:ext uri="{BB962C8B-B14F-4D97-AF65-F5344CB8AC3E}">
        <p14:creationId xmlns:p14="http://schemas.microsoft.com/office/powerpoint/2010/main" val="2749546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237D-3895-4E64-8050-837EAD99BE63}"/>
              </a:ext>
            </a:extLst>
          </p:cNvPr>
          <p:cNvSpPr>
            <a:spLocks noGrp="1"/>
          </p:cNvSpPr>
          <p:nvPr>
            <p:ph type="title"/>
          </p:nvPr>
        </p:nvSpPr>
        <p:spPr/>
        <p:txBody>
          <a:bodyPr/>
          <a:lstStyle/>
          <a:p>
            <a:r>
              <a:rPr lang="en-US" dirty="0"/>
              <a:t>Lemmatization</a:t>
            </a:r>
          </a:p>
        </p:txBody>
      </p:sp>
      <p:sp>
        <p:nvSpPr>
          <p:cNvPr id="3" name="Content Placeholder 2">
            <a:extLst>
              <a:ext uri="{FF2B5EF4-FFF2-40B4-BE49-F238E27FC236}">
                <a16:creationId xmlns:a16="http://schemas.microsoft.com/office/drawing/2014/main" id="{384BAB6D-6038-4B9E-94C4-E83A28D68F82}"/>
              </a:ext>
            </a:extLst>
          </p:cNvPr>
          <p:cNvSpPr>
            <a:spLocks noGrp="1"/>
          </p:cNvSpPr>
          <p:nvPr>
            <p:ph idx="1"/>
          </p:nvPr>
        </p:nvSpPr>
        <p:spPr>
          <a:xfrm>
            <a:off x="1024128" y="2095880"/>
            <a:ext cx="9802023" cy="914400"/>
          </a:xfrm>
        </p:spPr>
        <p:txBody>
          <a:bodyPr>
            <a:normAutofit/>
          </a:bodyPr>
          <a:lstStyle/>
          <a:p>
            <a:pPr>
              <a:buFont typeface="Arial" panose="020B0604020202020204" pitchFamily="34" charset="0"/>
              <a:buChar char="•"/>
            </a:pPr>
            <a:r>
              <a:rPr lang="en-US" dirty="0"/>
              <a:t> A process of grouping together the inflected forms of a word </a:t>
            </a:r>
          </a:p>
          <a:p>
            <a:pPr>
              <a:buFont typeface="Arial" panose="020B0604020202020204" pitchFamily="34" charset="0"/>
              <a:buChar char="•"/>
            </a:pPr>
            <a:r>
              <a:rPr lang="en-US" b="1" i="1" dirty="0"/>
              <a:t> </a:t>
            </a:r>
            <a:r>
              <a:rPr lang="en-US" b="1" i="1" dirty="0" err="1"/>
              <a:t>WordNetLemmatizer</a:t>
            </a:r>
            <a:r>
              <a:rPr lang="en-US" b="1" i="1" dirty="0"/>
              <a:t>() </a:t>
            </a:r>
            <a:r>
              <a:rPr lang="en-US" dirty="0"/>
              <a:t>method from </a:t>
            </a:r>
            <a:r>
              <a:rPr lang="en-US" b="1" dirty="0"/>
              <a:t>NLTK</a:t>
            </a:r>
            <a:r>
              <a:rPr lang="en-US" dirty="0"/>
              <a:t> library</a:t>
            </a:r>
          </a:p>
        </p:txBody>
      </p:sp>
      <p:sp>
        <p:nvSpPr>
          <p:cNvPr id="7" name="Title 1">
            <a:extLst>
              <a:ext uri="{FF2B5EF4-FFF2-40B4-BE49-F238E27FC236}">
                <a16:creationId xmlns:a16="http://schemas.microsoft.com/office/drawing/2014/main" id="{A8628C32-EBC4-4BE6-99F8-67EFC20171D3}"/>
              </a:ext>
            </a:extLst>
          </p:cNvPr>
          <p:cNvSpPr txBox="1">
            <a:spLocks/>
          </p:cNvSpPr>
          <p:nvPr/>
        </p:nvSpPr>
        <p:spPr>
          <a:xfrm>
            <a:off x="1024128" y="577969"/>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US" dirty="0"/>
          </a:p>
        </p:txBody>
      </p:sp>
      <p:sp>
        <p:nvSpPr>
          <p:cNvPr id="12" name="Title 1">
            <a:extLst>
              <a:ext uri="{FF2B5EF4-FFF2-40B4-BE49-F238E27FC236}">
                <a16:creationId xmlns:a16="http://schemas.microsoft.com/office/drawing/2014/main" id="{7B1EC4C4-5E28-4B03-84E0-22BEE1A79665}"/>
              </a:ext>
            </a:extLst>
          </p:cNvPr>
          <p:cNvSpPr txBox="1">
            <a:spLocks/>
          </p:cNvSpPr>
          <p:nvPr/>
        </p:nvSpPr>
        <p:spPr>
          <a:xfrm>
            <a:off x="1024128" y="3429000"/>
            <a:ext cx="3662243" cy="396815"/>
          </a:xfrm>
          <a:prstGeom prst="rect">
            <a:avLst/>
          </a:prstGeom>
          <a:solidFill>
            <a:srgbClr val="FFC000"/>
          </a:solidFill>
        </p:spPr>
        <p:txBody>
          <a:bodyPr vert="horz" lIns="91440" tIns="45720" rIns="91440" bIns="45720" rtlCol="0" anchor="ct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a:latin typeface="+mn-lt"/>
              </a:rPr>
              <a:t>Example:</a:t>
            </a:r>
          </a:p>
        </p:txBody>
      </p:sp>
      <p:pic>
        <p:nvPicPr>
          <p:cNvPr id="6" name="Picture 5">
            <a:extLst>
              <a:ext uri="{FF2B5EF4-FFF2-40B4-BE49-F238E27FC236}">
                <a16:creationId xmlns:a16="http://schemas.microsoft.com/office/drawing/2014/main" id="{98AEA0B0-A279-40A9-83F8-E87B7E72BF5A}"/>
              </a:ext>
            </a:extLst>
          </p:cNvPr>
          <p:cNvPicPr>
            <a:picLocks noChangeAspect="1"/>
          </p:cNvPicPr>
          <p:nvPr/>
        </p:nvPicPr>
        <p:blipFill rotWithShape="1">
          <a:blip r:embed="rId3"/>
          <a:srcRect l="24127" t="62586" r="57193" b="35346"/>
          <a:stretch/>
        </p:blipFill>
        <p:spPr>
          <a:xfrm>
            <a:off x="1024128" y="4046128"/>
            <a:ext cx="6372026" cy="396814"/>
          </a:xfrm>
          <a:prstGeom prst="rect">
            <a:avLst/>
          </a:prstGeom>
        </p:spPr>
      </p:pic>
    </p:spTree>
    <p:extLst>
      <p:ext uri="{BB962C8B-B14F-4D97-AF65-F5344CB8AC3E}">
        <p14:creationId xmlns:p14="http://schemas.microsoft.com/office/powerpoint/2010/main" val="14758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237D-3895-4E64-8050-837EAD99BE63}"/>
              </a:ext>
            </a:extLst>
          </p:cNvPr>
          <p:cNvSpPr>
            <a:spLocks noGrp="1"/>
          </p:cNvSpPr>
          <p:nvPr>
            <p:ph type="title"/>
          </p:nvPr>
        </p:nvSpPr>
        <p:spPr/>
        <p:txBody>
          <a:bodyPr/>
          <a:lstStyle/>
          <a:p>
            <a:r>
              <a:rPr lang="en-US" dirty="0"/>
              <a:t>Removing </a:t>
            </a:r>
            <a:r>
              <a:rPr lang="en-US" dirty="0" err="1"/>
              <a:t>stopwords</a:t>
            </a:r>
            <a:endParaRPr lang="en-US" dirty="0"/>
          </a:p>
        </p:txBody>
      </p:sp>
      <p:sp>
        <p:nvSpPr>
          <p:cNvPr id="3" name="Content Placeholder 2">
            <a:extLst>
              <a:ext uri="{FF2B5EF4-FFF2-40B4-BE49-F238E27FC236}">
                <a16:creationId xmlns:a16="http://schemas.microsoft.com/office/drawing/2014/main" id="{384BAB6D-6038-4B9E-94C4-E83A28D68F82}"/>
              </a:ext>
            </a:extLst>
          </p:cNvPr>
          <p:cNvSpPr>
            <a:spLocks noGrp="1"/>
          </p:cNvSpPr>
          <p:nvPr>
            <p:ph idx="1"/>
          </p:nvPr>
        </p:nvSpPr>
        <p:spPr>
          <a:xfrm>
            <a:off x="1024128" y="2135392"/>
            <a:ext cx="9802023" cy="914400"/>
          </a:xfrm>
        </p:spPr>
        <p:txBody>
          <a:bodyPr>
            <a:normAutofit/>
          </a:bodyPr>
          <a:lstStyle/>
          <a:p>
            <a:pPr>
              <a:buFont typeface="Arial" panose="020B0604020202020204" pitchFamily="34" charset="0"/>
              <a:buChar char="•"/>
            </a:pPr>
            <a:r>
              <a:rPr lang="en-US" dirty="0"/>
              <a:t> The words that we would not want them taking up space in the dataset.</a:t>
            </a:r>
            <a:r>
              <a:rPr lang="en-US" b="1" i="1" dirty="0"/>
              <a:t> S</a:t>
            </a:r>
          </a:p>
          <a:p>
            <a:pPr>
              <a:buFont typeface="Arial" panose="020B0604020202020204" pitchFamily="34" charset="0"/>
              <a:buChar char="•"/>
            </a:pPr>
            <a:r>
              <a:rPr lang="en-US" b="1" i="1" dirty="0"/>
              <a:t> STOPWORDS </a:t>
            </a:r>
            <a:r>
              <a:rPr lang="en-US" dirty="0"/>
              <a:t>from </a:t>
            </a:r>
            <a:r>
              <a:rPr lang="en-US" b="1" dirty="0" err="1"/>
              <a:t>WordCloud</a:t>
            </a:r>
            <a:r>
              <a:rPr lang="en-US" b="1" dirty="0"/>
              <a:t> </a:t>
            </a:r>
            <a:r>
              <a:rPr lang="en-US" dirty="0"/>
              <a:t>library</a:t>
            </a:r>
          </a:p>
        </p:txBody>
      </p:sp>
      <p:sp>
        <p:nvSpPr>
          <p:cNvPr id="7" name="Title 1">
            <a:extLst>
              <a:ext uri="{FF2B5EF4-FFF2-40B4-BE49-F238E27FC236}">
                <a16:creationId xmlns:a16="http://schemas.microsoft.com/office/drawing/2014/main" id="{A8628C32-EBC4-4BE6-99F8-67EFC20171D3}"/>
              </a:ext>
            </a:extLst>
          </p:cNvPr>
          <p:cNvSpPr txBox="1">
            <a:spLocks/>
          </p:cNvSpPr>
          <p:nvPr/>
        </p:nvSpPr>
        <p:spPr>
          <a:xfrm>
            <a:off x="1024128" y="577969"/>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US" dirty="0"/>
          </a:p>
        </p:txBody>
      </p:sp>
      <p:grpSp>
        <p:nvGrpSpPr>
          <p:cNvPr id="8" name="Group 7">
            <a:extLst>
              <a:ext uri="{FF2B5EF4-FFF2-40B4-BE49-F238E27FC236}">
                <a16:creationId xmlns:a16="http://schemas.microsoft.com/office/drawing/2014/main" id="{C0E4452B-38A4-4E95-A19E-2590DAB12BF3}"/>
              </a:ext>
            </a:extLst>
          </p:cNvPr>
          <p:cNvGrpSpPr/>
          <p:nvPr/>
        </p:nvGrpSpPr>
        <p:grpSpPr>
          <a:xfrm>
            <a:off x="1024128" y="3275159"/>
            <a:ext cx="3634136" cy="1850366"/>
            <a:chOff x="6676485" y="3978172"/>
            <a:chExt cx="4067714" cy="2096549"/>
          </a:xfrm>
        </p:grpSpPr>
        <p:pic>
          <p:nvPicPr>
            <p:cNvPr id="9" name="Picture 8">
              <a:extLst>
                <a:ext uri="{FF2B5EF4-FFF2-40B4-BE49-F238E27FC236}">
                  <a16:creationId xmlns:a16="http://schemas.microsoft.com/office/drawing/2014/main" id="{E5FF0E55-D7B5-4B77-A79E-A391B19B54FC}"/>
                </a:ext>
              </a:extLst>
            </p:cNvPr>
            <p:cNvPicPr>
              <a:picLocks noChangeAspect="1"/>
            </p:cNvPicPr>
            <p:nvPr/>
          </p:nvPicPr>
          <p:blipFill rotWithShape="1">
            <a:blip r:embed="rId3"/>
            <a:srcRect l="23774" t="33333" r="60873" b="56604"/>
            <a:stretch/>
          </p:blipFill>
          <p:spPr>
            <a:xfrm>
              <a:off x="6676485" y="4575105"/>
              <a:ext cx="4067714" cy="1499616"/>
            </a:xfrm>
            <a:prstGeom prst="rect">
              <a:avLst/>
            </a:prstGeom>
          </p:spPr>
        </p:pic>
        <p:sp>
          <p:nvSpPr>
            <p:cNvPr id="10" name="Title 1">
              <a:extLst>
                <a:ext uri="{FF2B5EF4-FFF2-40B4-BE49-F238E27FC236}">
                  <a16:creationId xmlns:a16="http://schemas.microsoft.com/office/drawing/2014/main" id="{BF0FD903-6D00-4DEA-B9FF-F6693FA68FEF}"/>
                </a:ext>
              </a:extLst>
            </p:cNvPr>
            <p:cNvSpPr txBox="1">
              <a:spLocks/>
            </p:cNvSpPr>
            <p:nvPr/>
          </p:nvSpPr>
          <p:spPr>
            <a:xfrm>
              <a:off x="6879221" y="3978172"/>
              <a:ext cx="3662243" cy="495139"/>
            </a:xfrm>
            <a:prstGeom prst="rect">
              <a:avLst/>
            </a:prstGeom>
            <a:solidFill>
              <a:srgbClr val="FFC000"/>
            </a:solidFill>
          </p:spPr>
          <p:txBody>
            <a:bodyPr vert="horz" lIns="91440" tIns="45720" rIns="91440" bIns="45720" rtlCol="0" anchor="ct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a:latin typeface="+mn-lt"/>
                </a:rPr>
                <a:t>before</a:t>
              </a:r>
            </a:p>
          </p:txBody>
        </p:sp>
      </p:grpSp>
      <p:grpSp>
        <p:nvGrpSpPr>
          <p:cNvPr id="5" name="Group 4">
            <a:extLst>
              <a:ext uri="{FF2B5EF4-FFF2-40B4-BE49-F238E27FC236}">
                <a16:creationId xmlns:a16="http://schemas.microsoft.com/office/drawing/2014/main" id="{B2C7F3CF-4A19-465F-829F-923160B860FB}"/>
              </a:ext>
            </a:extLst>
          </p:cNvPr>
          <p:cNvGrpSpPr/>
          <p:nvPr/>
        </p:nvGrpSpPr>
        <p:grpSpPr>
          <a:xfrm>
            <a:off x="6409427" y="3275159"/>
            <a:ext cx="3271884" cy="1788547"/>
            <a:chOff x="6452559" y="3408817"/>
            <a:chExt cx="3271884" cy="1788547"/>
          </a:xfrm>
        </p:grpSpPr>
        <p:pic>
          <p:nvPicPr>
            <p:cNvPr id="4" name="Picture 3">
              <a:extLst>
                <a:ext uri="{FF2B5EF4-FFF2-40B4-BE49-F238E27FC236}">
                  <a16:creationId xmlns:a16="http://schemas.microsoft.com/office/drawing/2014/main" id="{4A19D49E-5627-4981-AFA3-BA9E730A467F}"/>
                </a:ext>
              </a:extLst>
            </p:cNvPr>
            <p:cNvPicPr>
              <a:picLocks noChangeAspect="1"/>
            </p:cNvPicPr>
            <p:nvPr/>
          </p:nvPicPr>
          <p:blipFill rotWithShape="1">
            <a:blip r:embed="rId4"/>
            <a:srcRect l="24439" t="50974" r="62073" b="39280"/>
            <a:stretch/>
          </p:blipFill>
          <p:spPr>
            <a:xfrm>
              <a:off x="6452559" y="3956139"/>
              <a:ext cx="3053750" cy="1241225"/>
            </a:xfrm>
            <a:prstGeom prst="rect">
              <a:avLst/>
            </a:prstGeom>
          </p:spPr>
        </p:pic>
        <p:sp>
          <p:nvSpPr>
            <p:cNvPr id="11" name="Title 1">
              <a:extLst>
                <a:ext uri="{FF2B5EF4-FFF2-40B4-BE49-F238E27FC236}">
                  <a16:creationId xmlns:a16="http://schemas.microsoft.com/office/drawing/2014/main" id="{F1EBE767-CCFE-4BD8-8FBD-2FD0F33211AC}"/>
                </a:ext>
              </a:extLst>
            </p:cNvPr>
            <p:cNvSpPr txBox="1">
              <a:spLocks/>
            </p:cNvSpPr>
            <p:nvPr/>
          </p:nvSpPr>
          <p:spPr>
            <a:xfrm>
              <a:off x="6452559" y="3408817"/>
              <a:ext cx="3271884" cy="436998"/>
            </a:xfrm>
            <a:prstGeom prst="rect">
              <a:avLst/>
            </a:prstGeom>
            <a:solidFill>
              <a:srgbClr val="FFC000"/>
            </a:solidFill>
          </p:spPr>
          <p:txBody>
            <a:bodyPr vert="horz" lIns="91440" tIns="45720" rIns="91440" bIns="45720" rtlCol="0" anchor="ct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a:latin typeface="+mn-lt"/>
                </a:rPr>
                <a:t>after</a:t>
              </a:r>
            </a:p>
          </p:txBody>
        </p:sp>
      </p:grpSp>
      <p:pic>
        <p:nvPicPr>
          <p:cNvPr id="14" name="Picture 13">
            <a:extLst>
              <a:ext uri="{FF2B5EF4-FFF2-40B4-BE49-F238E27FC236}">
                <a16:creationId xmlns:a16="http://schemas.microsoft.com/office/drawing/2014/main" id="{BCBE4555-A258-4570-B32D-8E912A129629}"/>
              </a:ext>
            </a:extLst>
          </p:cNvPr>
          <p:cNvPicPr>
            <a:picLocks noChangeAspect="1"/>
          </p:cNvPicPr>
          <p:nvPr/>
        </p:nvPicPr>
        <p:blipFill rotWithShape="1">
          <a:blip r:embed="rId5"/>
          <a:srcRect l="24269" t="68679" r="42406" b="20629"/>
          <a:stretch/>
        </p:blipFill>
        <p:spPr>
          <a:xfrm>
            <a:off x="1104179" y="5409286"/>
            <a:ext cx="7333900" cy="1323527"/>
          </a:xfrm>
          <a:prstGeom prst="rect">
            <a:avLst/>
          </a:prstGeom>
        </p:spPr>
      </p:pic>
    </p:spTree>
    <p:extLst>
      <p:ext uri="{BB962C8B-B14F-4D97-AF65-F5344CB8AC3E}">
        <p14:creationId xmlns:p14="http://schemas.microsoft.com/office/powerpoint/2010/main" val="120168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988A901F-2380-409D-B12F-3A0FDAFAEE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4CD50C8-2F85-4F12-A5B5-9336E254A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8" name="Rectangle 57">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C1BA0EB3-744B-48BB-9AF3-5C1A6DE11FE3}"/>
              </a:ext>
            </a:extLst>
          </p:cNvPr>
          <p:cNvPicPr>
            <a:picLocks noChangeAspect="1"/>
          </p:cNvPicPr>
          <p:nvPr/>
        </p:nvPicPr>
        <p:blipFill rotWithShape="1">
          <a:blip r:embed="rId4">
            <a:alphaModFix amt="45000"/>
          </a:blip>
          <a:srcRect r="-1" b="24980"/>
          <a:stretch/>
        </p:blipFill>
        <p:spPr>
          <a:xfrm>
            <a:off x="20" y="-1"/>
            <a:ext cx="12188932" cy="6858000"/>
          </a:xfrm>
          <a:prstGeom prst="rect">
            <a:avLst/>
          </a:prstGeom>
        </p:spPr>
      </p:pic>
      <p:sp>
        <p:nvSpPr>
          <p:cNvPr id="2" name="Title 1">
            <a:extLst>
              <a:ext uri="{FF2B5EF4-FFF2-40B4-BE49-F238E27FC236}">
                <a16:creationId xmlns:a16="http://schemas.microsoft.com/office/drawing/2014/main" id="{E42ACF1F-3CD3-40E9-9EBF-CC7CB8FC779E}"/>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a:solidFill>
                  <a:schemeClr val="tx1"/>
                </a:solidFill>
              </a:rPr>
              <a:t>Text data exploration</a:t>
            </a:r>
          </a:p>
        </p:txBody>
      </p:sp>
      <p:cxnSp>
        <p:nvCxnSpPr>
          <p:cNvPr id="60" name="Straight Connector 59">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96405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B73DEAEA-BFDB-410C-89E7-02514506C8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EAAB671-E1B2-4834-B3F6-E0A2D3BE86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41DE443D-9A89-4F4F-B174-24C80A1E6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34E3164-F487-4F42-9E73-153A80BE3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D8601-74AC-4178-A18A-BDFCD4660719}"/>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dirty="0">
                <a:solidFill>
                  <a:srgbClr val="FFFFFF"/>
                </a:solidFill>
              </a:rPr>
              <a:t>Word frequency distribution</a:t>
            </a:r>
          </a:p>
        </p:txBody>
      </p:sp>
      <p:sp>
        <p:nvSpPr>
          <p:cNvPr id="5" name="Content Placeholder 4">
            <a:extLst>
              <a:ext uri="{FF2B5EF4-FFF2-40B4-BE49-F238E27FC236}">
                <a16:creationId xmlns:a16="http://schemas.microsoft.com/office/drawing/2014/main" id="{E19E358A-6FED-4C29-8D01-3AB3BFA27337}"/>
              </a:ext>
            </a:extLst>
          </p:cNvPr>
          <p:cNvSpPr>
            <a:spLocks noGrp="1"/>
          </p:cNvSpPr>
          <p:nvPr>
            <p:ph idx="1"/>
          </p:nvPr>
        </p:nvSpPr>
        <p:spPr>
          <a:xfrm>
            <a:off x="8610600" y="4960137"/>
            <a:ext cx="3200400" cy="1463040"/>
          </a:xfrm>
        </p:spPr>
        <p:txBody>
          <a:bodyPr vert="horz" lIns="91440" tIns="45720" rIns="91440" bIns="45720" rtlCol="0" anchor="ctr">
            <a:normAutofit/>
          </a:bodyPr>
          <a:lstStyle/>
          <a:p>
            <a:pPr marL="0" indent="0">
              <a:lnSpc>
                <a:spcPct val="100000"/>
              </a:lnSpc>
              <a:spcBef>
                <a:spcPts val="0"/>
              </a:spcBef>
              <a:buNone/>
            </a:pPr>
            <a:r>
              <a:rPr lang="en-US" sz="1800" dirty="0">
                <a:solidFill>
                  <a:srgbClr val="FFFFFF"/>
                </a:solidFill>
              </a:rPr>
              <a:t>As positive reviews dominate, most frequent words are representing positive sentiment</a:t>
            </a:r>
          </a:p>
        </p:txBody>
      </p:sp>
      <p:pic>
        <p:nvPicPr>
          <p:cNvPr id="19" name="Picture 18">
            <a:extLst>
              <a:ext uri="{FF2B5EF4-FFF2-40B4-BE49-F238E27FC236}">
                <a16:creationId xmlns:a16="http://schemas.microsoft.com/office/drawing/2014/main" id="{C98DE495-5D63-4747-A392-B8C1C18912EB}"/>
              </a:ext>
            </a:extLst>
          </p:cNvPr>
          <p:cNvPicPr>
            <a:picLocks noChangeAspect="1"/>
          </p:cNvPicPr>
          <p:nvPr/>
        </p:nvPicPr>
        <p:blipFill rotWithShape="1">
          <a:blip r:embed="rId3"/>
          <a:srcRect l="25542" t="26541" r="9717" b="25534"/>
          <a:stretch/>
        </p:blipFill>
        <p:spPr>
          <a:xfrm>
            <a:off x="985257" y="158548"/>
            <a:ext cx="10218437" cy="4254904"/>
          </a:xfrm>
          <a:prstGeom prst="rect">
            <a:avLst/>
          </a:prstGeom>
        </p:spPr>
      </p:pic>
      <p:cxnSp>
        <p:nvCxnSpPr>
          <p:cNvPr id="53" name="Straight Connector 52">
            <a:extLst>
              <a:ext uri="{FF2B5EF4-FFF2-40B4-BE49-F238E27FC236}">
                <a16:creationId xmlns:a16="http://schemas.microsoft.com/office/drawing/2014/main" id="{A3301547-2A66-4702-AF5D-6FD5ED317F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867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B73DEAEA-BFDB-410C-89E7-02514506C8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EAAB671-E1B2-4834-B3F6-E0A2D3BE86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41DE443D-9A89-4F4F-B174-24C80A1E6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34E3164-F487-4F42-9E73-153A80BE3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D8601-74AC-4178-A18A-BDFCD4660719}"/>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Word frequency </a:t>
            </a:r>
            <a:br>
              <a:rPr lang="en-US" spc="200">
                <a:solidFill>
                  <a:srgbClr val="FFFFFF"/>
                </a:solidFill>
              </a:rPr>
            </a:br>
            <a:r>
              <a:rPr lang="en-US" spc="200">
                <a:solidFill>
                  <a:srgbClr val="FFFFFF"/>
                </a:solidFill>
              </a:rPr>
              <a:t>in positive sentiment</a:t>
            </a:r>
            <a:endParaRPr lang="en-US" spc="200" dirty="0">
              <a:solidFill>
                <a:srgbClr val="FFFFFF"/>
              </a:solidFill>
            </a:endParaRPr>
          </a:p>
        </p:txBody>
      </p:sp>
      <p:cxnSp>
        <p:nvCxnSpPr>
          <p:cNvPr id="53" name="Straight Connector 52">
            <a:extLst>
              <a:ext uri="{FF2B5EF4-FFF2-40B4-BE49-F238E27FC236}">
                <a16:creationId xmlns:a16="http://schemas.microsoft.com/office/drawing/2014/main" id="{A3301547-2A66-4702-AF5D-6FD5ED317F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7FDDE0D-D9F8-4D71-B782-1E20943D8F54}"/>
              </a:ext>
            </a:extLst>
          </p:cNvPr>
          <p:cNvPicPr>
            <a:picLocks noChangeAspect="1"/>
          </p:cNvPicPr>
          <p:nvPr/>
        </p:nvPicPr>
        <p:blipFill rotWithShape="1">
          <a:blip r:embed="rId4"/>
          <a:srcRect l="25330" t="24402" r="8019" b="28176"/>
          <a:stretch/>
        </p:blipFill>
        <p:spPr>
          <a:xfrm>
            <a:off x="939986" y="223086"/>
            <a:ext cx="10308979" cy="4125827"/>
          </a:xfrm>
          <a:prstGeom prst="rect">
            <a:avLst/>
          </a:prstGeom>
        </p:spPr>
      </p:pic>
    </p:spTree>
    <p:extLst>
      <p:ext uri="{BB962C8B-B14F-4D97-AF65-F5344CB8AC3E}">
        <p14:creationId xmlns:p14="http://schemas.microsoft.com/office/powerpoint/2010/main" val="172871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B73DEAEA-BFDB-410C-89E7-02514506C8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EAAB671-E1B2-4834-B3F6-E0A2D3BE86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41DE443D-9A89-4F4F-B174-24C80A1E6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34E3164-F487-4F42-9E73-153A80BE3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D8601-74AC-4178-A18A-BDFCD4660719}"/>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Word frequency </a:t>
            </a:r>
            <a:br>
              <a:rPr lang="en-US" spc="200">
                <a:solidFill>
                  <a:srgbClr val="FFFFFF"/>
                </a:solidFill>
              </a:rPr>
            </a:br>
            <a:r>
              <a:rPr lang="en-US" spc="200">
                <a:solidFill>
                  <a:srgbClr val="FFFFFF"/>
                </a:solidFill>
              </a:rPr>
              <a:t>in negative sentiment</a:t>
            </a:r>
            <a:endParaRPr lang="en-US" spc="200" dirty="0">
              <a:solidFill>
                <a:srgbClr val="FFFFFF"/>
              </a:solidFill>
            </a:endParaRPr>
          </a:p>
        </p:txBody>
      </p:sp>
      <p:cxnSp>
        <p:nvCxnSpPr>
          <p:cNvPr id="53" name="Straight Connector 52">
            <a:extLst>
              <a:ext uri="{FF2B5EF4-FFF2-40B4-BE49-F238E27FC236}">
                <a16:creationId xmlns:a16="http://schemas.microsoft.com/office/drawing/2014/main" id="{A3301547-2A66-4702-AF5D-6FD5ED317F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1B9D8C2-C527-4D1E-894B-63BAAD92DFD7}"/>
              </a:ext>
            </a:extLst>
          </p:cNvPr>
          <p:cNvPicPr>
            <a:picLocks noChangeAspect="1"/>
          </p:cNvPicPr>
          <p:nvPr/>
        </p:nvPicPr>
        <p:blipFill rotWithShape="1">
          <a:blip r:embed="rId4"/>
          <a:srcRect l="26109" t="22138" r="9788" b="31571"/>
          <a:stretch/>
        </p:blipFill>
        <p:spPr>
          <a:xfrm>
            <a:off x="550335" y="271837"/>
            <a:ext cx="11091330" cy="4028330"/>
          </a:xfrm>
          <a:prstGeom prst="rect">
            <a:avLst/>
          </a:prstGeom>
        </p:spPr>
      </p:pic>
      <p:sp>
        <p:nvSpPr>
          <p:cNvPr id="12" name="Content Placeholder 4">
            <a:extLst>
              <a:ext uri="{FF2B5EF4-FFF2-40B4-BE49-F238E27FC236}">
                <a16:creationId xmlns:a16="http://schemas.microsoft.com/office/drawing/2014/main" id="{0CF3971B-D684-4D46-8A23-B00239B63FFC}"/>
              </a:ext>
            </a:extLst>
          </p:cNvPr>
          <p:cNvSpPr>
            <a:spLocks noGrp="1"/>
          </p:cNvSpPr>
          <p:nvPr>
            <p:ph idx="1"/>
          </p:nvPr>
        </p:nvSpPr>
        <p:spPr>
          <a:xfrm>
            <a:off x="8610600" y="4960137"/>
            <a:ext cx="3200400" cy="1463040"/>
          </a:xfrm>
        </p:spPr>
        <p:txBody>
          <a:bodyPr vert="horz" lIns="91440" tIns="45720" rIns="91440" bIns="45720" rtlCol="0" anchor="ctr">
            <a:normAutofit/>
          </a:bodyPr>
          <a:lstStyle/>
          <a:p>
            <a:r>
              <a:rPr lang="en-US" sz="1800">
                <a:solidFill>
                  <a:srgbClr val="FFFFFF"/>
                </a:solidFill>
              </a:rPr>
              <a:t>Some positive words can be observed as a negative sentiment </a:t>
            </a:r>
            <a:endParaRPr lang="en-US" sz="1800" dirty="0">
              <a:solidFill>
                <a:srgbClr val="FFFFFF"/>
              </a:solidFill>
            </a:endParaRPr>
          </a:p>
        </p:txBody>
      </p:sp>
    </p:spTree>
    <p:extLst>
      <p:ext uri="{BB962C8B-B14F-4D97-AF65-F5344CB8AC3E}">
        <p14:creationId xmlns:p14="http://schemas.microsoft.com/office/powerpoint/2010/main" val="756639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B73DEAEA-BFDB-410C-89E7-02514506C8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6EAAB671-E1B2-4834-B3F6-E0A2D3BE86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389FFE7C-E583-49D7-B92E-1EC8D6D4F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0D2945E-06BB-4ED7-B357-30CA7211C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D8601-74AC-4178-A18A-BDFCD4660719}"/>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spc="200">
                <a:solidFill>
                  <a:srgbClr val="FFFFFF"/>
                </a:solidFill>
              </a:rPr>
              <a:t>Bigrams</a:t>
            </a:r>
          </a:p>
        </p:txBody>
      </p:sp>
      <p:sp>
        <p:nvSpPr>
          <p:cNvPr id="12" name="Content Placeholder 4">
            <a:extLst>
              <a:ext uri="{FF2B5EF4-FFF2-40B4-BE49-F238E27FC236}">
                <a16:creationId xmlns:a16="http://schemas.microsoft.com/office/drawing/2014/main" id="{0CF3971B-D684-4D46-8A23-B00239B63FFC}"/>
              </a:ext>
            </a:extLst>
          </p:cNvPr>
          <p:cNvSpPr>
            <a:spLocks noGrp="1"/>
          </p:cNvSpPr>
          <p:nvPr>
            <p:ph idx="1"/>
          </p:nvPr>
        </p:nvSpPr>
        <p:spPr>
          <a:xfrm>
            <a:off x="638921" y="3849539"/>
            <a:ext cx="4204012" cy="2359417"/>
          </a:xfrm>
        </p:spPr>
        <p:txBody>
          <a:bodyPr vert="horz" lIns="91440" tIns="45720" rIns="91440" bIns="45720" rtlCol="0" anchor="t">
            <a:normAutofit/>
          </a:bodyPr>
          <a:lstStyle/>
          <a:p>
            <a:pPr marL="0" indent="0" algn="r">
              <a:lnSpc>
                <a:spcPct val="100000"/>
              </a:lnSpc>
              <a:spcBef>
                <a:spcPts val="0"/>
              </a:spcBef>
              <a:buNone/>
            </a:pPr>
            <a:r>
              <a:rPr lang="en-US" sz="1600" dirty="0">
                <a:solidFill>
                  <a:srgbClr val="FFFFFF"/>
                </a:solidFill>
              </a:rPr>
              <a:t>A sequence of two adjacent elements from a string of tokens</a:t>
            </a:r>
          </a:p>
        </p:txBody>
      </p:sp>
      <p:cxnSp>
        <p:nvCxnSpPr>
          <p:cNvPr id="93" name="Straight Connector 92">
            <a:extLst>
              <a:ext uri="{FF2B5EF4-FFF2-40B4-BE49-F238E27FC236}">
                <a16:creationId xmlns:a16="http://schemas.microsoft.com/office/drawing/2014/main" id="{F4C9872C-B3B3-4A61-B20E-F79415F455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A28836-560C-434F-9063-2F116B1344FB}"/>
              </a:ext>
            </a:extLst>
          </p:cNvPr>
          <p:cNvPicPr>
            <a:picLocks noChangeAspect="1"/>
          </p:cNvPicPr>
          <p:nvPr/>
        </p:nvPicPr>
        <p:blipFill rotWithShape="1">
          <a:blip r:embed="rId4"/>
          <a:srcRect l="18113" t="20756" r="44853" b="18534"/>
          <a:stretch/>
        </p:blipFill>
        <p:spPr>
          <a:xfrm>
            <a:off x="5898878" y="178126"/>
            <a:ext cx="5859517" cy="5403166"/>
          </a:xfrm>
          <a:prstGeom prst="rect">
            <a:avLst/>
          </a:prstGeom>
        </p:spPr>
      </p:pic>
      <p:sp>
        <p:nvSpPr>
          <p:cNvPr id="6" name="Rectangle 3">
            <a:extLst>
              <a:ext uri="{FF2B5EF4-FFF2-40B4-BE49-F238E27FC236}">
                <a16:creationId xmlns:a16="http://schemas.microsoft.com/office/drawing/2014/main" id="{95EFA2C7-F102-43BD-B589-02822FB210BA}"/>
              </a:ext>
            </a:extLst>
          </p:cNvPr>
          <p:cNvSpPr>
            <a:spLocks noChangeArrowheads="1"/>
          </p:cNvSpPr>
          <p:nvPr/>
        </p:nvSpPr>
        <p:spPr bwMode="auto">
          <a:xfrm>
            <a:off x="5833722" y="5625104"/>
            <a:ext cx="614836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12121"/>
                </a:solidFill>
                <a:effectLst/>
                <a:latin typeface="+mn-lt"/>
              </a:rPr>
              <a:t>Observations: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121"/>
                </a:solidFill>
                <a:effectLst/>
                <a:latin typeface="+mn-lt"/>
              </a:rPr>
              <a:t>If we look at the bigrams in negative sentiment, there are some combinations which don't look negative</a:t>
            </a:r>
            <a:r>
              <a:rPr kumimoji="0" lang="en-US" altLang="en-US" sz="1400" b="1" i="0" u="none" strike="noStrike" cap="none" normalizeH="0" baseline="0" dirty="0">
                <a:ln>
                  <a:noFill/>
                </a:ln>
                <a:solidFill>
                  <a:srgbClr val="212121"/>
                </a:solidFill>
                <a:effectLst/>
                <a:latin typeface="+mn-lt"/>
              </a:rPr>
              <a:t>:</a:t>
            </a:r>
            <a:endParaRPr kumimoji="0" lang="en-US" altLang="en-US"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a:ln>
                  <a:noFill/>
                </a:ln>
                <a:solidFill>
                  <a:srgbClr val="212121"/>
                </a:solidFill>
                <a:effectLst/>
                <a:latin typeface="+mn-lt"/>
              </a:rPr>
              <a:t>taste great</a:t>
            </a:r>
            <a:r>
              <a:rPr kumimoji="0" lang="en-US" altLang="en-US" sz="1400" b="0" i="0" u="none" strike="noStrike" cap="none" normalizeH="0" baseline="0" dirty="0">
                <a:ln>
                  <a:noFill/>
                </a:ln>
                <a:solidFill>
                  <a:srgbClr val="212121"/>
                </a:solidFill>
                <a:effectLst/>
                <a:latin typeface="+mn-lt"/>
              </a:rPr>
              <a:t>, </a:t>
            </a:r>
            <a:r>
              <a:rPr kumimoji="0" lang="en-US" altLang="en-US" sz="1400" b="1" i="1" u="none" strike="noStrike" cap="none" normalizeH="0" baseline="0" dirty="0">
                <a:ln>
                  <a:noFill/>
                </a:ln>
                <a:solidFill>
                  <a:srgbClr val="212121"/>
                </a:solidFill>
                <a:effectLst/>
                <a:latin typeface="+mn-lt"/>
              </a:rPr>
              <a:t>gluten free</a:t>
            </a:r>
            <a:r>
              <a:rPr kumimoji="0" lang="en-US" altLang="en-US" sz="1400" b="0" i="0" u="none" strike="noStrike" cap="none" normalizeH="0" baseline="0" dirty="0">
                <a:ln>
                  <a:noFill/>
                </a:ln>
                <a:solidFill>
                  <a:srgbClr val="212121"/>
                </a:solidFill>
                <a:effectLst/>
                <a:latin typeface="+mn-lt"/>
              </a:rPr>
              <a:t>, </a:t>
            </a:r>
            <a:r>
              <a:rPr kumimoji="0" lang="en-US" altLang="en-US" sz="1400" b="1" i="1" u="none" strike="noStrike" cap="none" normalizeH="0" baseline="0" dirty="0">
                <a:ln>
                  <a:noFill/>
                </a:ln>
                <a:solidFill>
                  <a:srgbClr val="212121"/>
                </a:solidFill>
                <a:effectLst/>
                <a:latin typeface="+mn-lt"/>
              </a:rPr>
              <a:t>good product</a:t>
            </a:r>
            <a:r>
              <a:rPr kumimoji="0" lang="en-US" altLang="en-US" sz="1400" b="0" i="0" u="none" strike="noStrike" cap="none" normalizeH="0" baseline="0" dirty="0">
                <a:ln>
                  <a:noFill/>
                </a:ln>
                <a:solidFill>
                  <a:srgbClr val="212121"/>
                </a:solidFill>
                <a:effectLst/>
                <a:latin typeface="+mn-lt"/>
              </a:rPr>
              <a:t>, </a:t>
            </a:r>
            <a:r>
              <a:rPr kumimoji="0" lang="en-US" altLang="en-US" sz="1400" b="1" i="1" u="none" strike="noStrike" cap="none" normalizeH="0" baseline="0" dirty="0">
                <a:ln>
                  <a:noFill/>
                </a:ln>
                <a:solidFill>
                  <a:srgbClr val="212121"/>
                </a:solidFill>
                <a:effectLst/>
                <a:latin typeface="+mn-lt"/>
              </a:rPr>
              <a:t>great product</a:t>
            </a:r>
            <a:r>
              <a:rPr kumimoji="0" lang="en-US" altLang="en-US" sz="1400" b="0" i="0" u="none" strike="noStrike" cap="none" normalizeH="0" baseline="0" dirty="0">
                <a:ln>
                  <a:noFill/>
                </a:ln>
                <a:solidFill>
                  <a:srgbClr val="212121"/>
                </a:solidFill>
                <a:effectLst/>
                <a:latin typeface="+mn-lt"/>
              </a:rPr>
              <a:t>, </a:t>
            </a:r>
            <a:r>
              <a:rPr kumimoji="0" lang="en-US" altLang="en-US" sz="1400" b="1" i="1" u="none" strike="noStrike" cap="none" normalizeH="0" baseline="0" dirty="0">
                <a:ln>
                  <a:noFill/>
                </a:ln>
                <a:solidFill>
                  <a:srgbClr val="212121"/>
                </a:solidFill>
                <a:effectLst/>
                <a:latin typeface="+mn-lt"/>
              </a:rPr>
              <a:t>good taste</a:t>
            </a:r>
            <a:endParaRPr kumimoji="0" lang="en-US" altLang="en-US" sz="1400" b="1" i="1"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986745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B73DEAEA-BFDB-410C-89E7-02514506C8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6EAAB671-E1B2-4834-B3F6-E0A2D3BE86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389FFE7C-E583-49D7-B92E-1EC8D6D4F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0D2945E-06BB-4ED7-B357-30CA7211C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D8601-74AC-4178-A18A-BDFCD4660719}"/>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spc="200" dirty="0">
                <a:solidFill>
                  <a:srgbClr val="FFFFFF"/>
                </a:solidFill>
              </a:rPr>
              <a:t>trigrams</a:t>
            </a:r>
          </a:p>
        </p:txBody>
      </p:sp>
      <p:sp>
        <p:nvSpPr>
          <p:cNvPr id="12" name="Content Placeholder 4">
            <a:extLst>
              <a:ext uri="{FF2B5EF4-FFF2-40B4-BE49-F238E27FC236}">
                <a16:creationId xmlns:a16="http://schemas.microsoft.com/office/drawing/2014/main" id="{0CF3971B-D684-4D46-8A23-B00239B63FFC}"/>
              </a:ext>
            </a:extLst>
          </p:cNvPr>
          <p:cNvSpPr>
            <a:spLocks noGrp="1"/>
          </p:cNvSpPr>
          <p:nvPr>
            <p:ph idx="1"/>
          </p:nvPr>
        </p:nvSpPr>
        <p:spPr>
          <a:xfrm>
            <a:off x="638921" y="3849539"/>
            <a:ext cx="4204012" cy="2359417"/>
          </a:xfrm>
        </p:spPr>
        <p:txBody>
          <a:bodyPr vert="horz" lIns="91440" tIns="45720" rIns="91440" bIns="45720" rtlCol="0" anchor="t">
            <a:normAutofit/>
          </a:bodyPr>
          <a:lstStyle/>
          <a:p>
            <a:pPr marL="0" indent="0" algn="r">
              <a:lnSpc>
                <a:spcPct val="100000"/>
              </a:lnSpc>
              <a:spcBef>
                <a:spcPts val="0"/>
              </a:spcBef>
              <a:buNone/>
            </a:pPr>
            <a:r>
              <a:rPr lang="en-US" sz="1600" dirty="0">
                <a:solidFill>
                  <a:srgbClr val="FFFFFF"/>
                </a:solidFill>
              </a:rPr>
              <a:t>A sequence of three adjacent elements from a string of tokens</a:t>
            </a:r>
          </a:p>
        </p:txBody>
      </p:sp>
      <p:cxnSp>
        <p:nvCxnSpPr>
          <p:cNvPr id="93" name="Straight Connector 92">
            <a:extLst>
              <a:ext uri="{FF2B5EF4-FFF2-40B4-BE49-F238E27FC236}">
                <a16:creationId xmlns:a16="http://schemas.microsoft.com/office/drawing/2014/main" id="{F4C9872C-B3B3-4A61-B20E-F79415F455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DA21D60-2A5D-40EA-B505-C1499D7A4080}"/>
              </a:ext>
            </a:extLst>
          </p:cNvPr>
          <p:cNvPicPr>
            <a:picLocks noChangeAspect="1"/>
          </p:cNvPicPr>
          <p:nvPr/>
        </p:nvPicPr>
        <p:blipFill rotWithShape="1">
          <a:blip r:embed="rId4"/>
          <a:srcRect l="17995" t="20796" r="44788" b="22725"/>
          <a:stretch/>
        </p:blipFill>
        <p:spPr>
          <a:xfrm>
            <a:off x="5733941" y="178126"/>
            <a:ext cx="6189389" cy="5283338"/>
          </a:xfrm>
          <a:prstGeom prst="rect">
            <a:avLst/>
          </a:prstGeom>
        </p:spPr>
      </p:pic>
      <p:sp>
        <p:nvSpPr>
          <p:cNvPr id="5" name="Rectangle 4">
            <a:extLst>
              <a:ext uri="{FF2B5EF4-FFF2-40B4-BE49-F238E27FC236}">
                <a16:creationId xmlns:a16="http://schemas.microsoft.com/office/drawing/2014/main" id="{C5D327F8-FE43-49BD-80C6-068F11A3148B}"/>
              </a:ext>
            </a:extLst>
          </p:cNvPr>
          <p:cNvSpPr/>
          <p:nvPr/>
        </p:nvSpPr>
        <p:spPr>
          <a:xfrm>
            <a:off x="5635924" y="5608791"/>
            <a:ext cx="6096000" cy="923330"/>
          </a:xfrm>
          <a:prstGeom prst="rect">
            <a:avLst/>
          </a:prstGeom>
        </p:spPr>
        <p:txBody>
          <a:bodyPr>
            <a:spAutoFit/>
          </a:bodyPr>
          <a:lstStyle/>
          <a:p>
            <a:pPr lvl="0" defTabSz="914400" eaLnBrk="0" fontAlgn="base" hangingPunct="0">
              <a:spcBef>
                <a:spcPct val="0"/>
              </a:spcBef>
              <a:spcAft>
                <a:spcPct val="0"/>
              </a:spcAft>
            </a:pPr>
            <a:r>
              <a:rPr lang="en-US" altLang="en-US" b="1" dirty="0">
                <a:solidFill>
                  <a:srgbClr val="212121"/>
                </a:solidFill>
              </a:rPr>
              <a:t>Observations:</a:t>
            </a:r>
          </a:p>
          <a:p>
            <a:pPr lvl="0" defTabSz="914400" eaLnBrk="0" fontAlgn="base" hangingPunct="0">
              <a:spcBef>
                <a:spcPct val="0"/>
              </a:spcBef>
              <a:spcAft>
                <a:spcPct val="0"/>
              </a:spcAft>
            </a:pPr>
            <a:r>
              <a:rPr lang="en-US" altLang="en-US" dirty="0">
                <a:solidFill>
                  <a:srgbClr val="212121"/>
                </a:solidFill>
              </a:rPr>
              <a:t>With trigrams, we can tell about the sentiment more accurate than with bigrams.</a:t>
            </a:r>
          </a:p>
        </p:txBody>
      </p:sp>
    </p:spTree>
    <p:extLst>
      <p:ext uri="{BB962C8B-B14F-4D97-AF65-F5344CB8AC3E}">
        <p14:creationId xmlns:p14="http://schemas.microsoft.com/office/powerpoint/2010/main" val="3334112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C9D6DD36-50FE-47C1-8D00-3D3C4187EC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F9ADC11-F6B8-4B69-8AC7-50377071A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7" name="Rectangle 56">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2ACF1F-3CD3-40E9-9EBF-CC7CB8FC779E}"/>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a:solidFill>
                  <a:schemeClr val="tx1">
                    <a:alpha val="80000"/>
                  </a:schemeClr>
                </a:solidFill>
              </a:rPr>
              <a:t>Data preparation</a:t>
            </a:r>
          </a:p>
        </p:txBody>
      </p:sp>
      <p:cxnSp>
        <p:nvCxnSpPr>
          <p:cNvPr id="59" name="Straight Connector 58">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323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8">
            <a:extLst>
              <a:ext uri="{FF2B5EF4-FFF2-40B4-BE49-F238E27FC236}">
                <a16:creationId xmlns:a16="http://schemas.microsoft.com/office/drawing/2014/main" id="{2257AF2C-0A15-4CEB-B468-2A50AA3EA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0">
            <a:extLst>
              <a:ext uri="{FF2B5EF4-FFF2-40B4-BE49-F238E27FC236}">
                <a16:creationId xmlns:a16="http://schemas.microsoft.com/office/drawing/2014/main" id="{439C4A67-1FE6-4419-AE54-36DC228D5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4A9B45-20B7-47AF-83E9-F12AC0CC951B}"/>
              </a:ext>
            </a:extLst>
          </p:cNvPr>
          <p:cNvSpPr>
            <a:spLocks noGrp="1"/>
          </p:cNvSpPr>
          <p:nvPr>
            <p:ph type="title"/>
          </p:nvPr>
        </p:nvSpPr>
        <p:spPr>
          <a:xfrm>
            <a:off x="1024128" y="4971088"/>
            <a:ext cx="9720072" cy="1499616"/>
          </a:xfrm>
        </p:spPr>
        <p:txBody>
          <a:bodyPr>
            <a:normAutofit/>
          </a:bodyPr>
          <a:lstStyle/>
          <a:p>
            <a:r>
              <a:rPr lang="en-US">
                <a:solidFill>
                  <a:srgbClr val="FFFFFF"/>
                </a:solidFill>
              </a:rPr>
              <a:t>overview</a:t>
            </a:r>
          </a:p>
        </p:txBody>
      </p:sp>
      <p:cxnSp>
        <p:nvCxnSpPr>
          <p:cNvPr id="37" name="Straight Connector 32">
            <a:extLst>
              <a:ext uri="{FF2B5EF4-FFF2-40B4-BE49-F238E27FC236}">
                <a16:creationId xmlns:a16="http://schemas.microsoft.com/office/drawing/2014/main" id="{CBB95296-1237-4C56-861C-8A75F892BE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B2B49BC4-0B55-4E55-BEDE-6C1DA013BC38}"/>
              </a:ext>
            </a:extLst>
          </p:cNvPr>
          <p:cNvGraphicFramePr>
            <a:graphicFrameLocks noGrp="1"/>
          </p:cNvGraphicFramePr>
          <p:nvPr>
            <p:ph idx="1"/>
            <p:extLst>
              <p:ext uri="{D42A27DB-BD31-4B8C-83A1-F6EECF244321}">
                <p14:modId xmlns:p14="http://schemas.microsoft.com/office/powerpoint/2010/main" val="651176"/>
              </p:ext>
            </p:extLst>
          </p:nvPr>
        </p:nvGraphicFramePr>
        <p:xfrm>
          <a:off x="642938" y="642938"/>
          <a:ext cx="10896600" cy="3355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461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6C79-40B5-48D3-9CB4-74B57552D1DE}"/>
              </a:ext>
            </a:extLst>
          </p:cNvPr>
          <p:cNvSpPr>
            <a:spLocks noGrp="1"/>
          </p:cNvSpPr>
          <p:nvPr>
            <p:ph type="title"/>
          </p:nvPr>
        </p:nvSpPr>
        <p:spPr/>
        <p:txBody>
          <a:bodyPr/>
          <a:lstStyle/>
          <a:p>
            <a:r>
              <a:rPr lang="en-US" dirty="0"/>
              <a:t>Feature engineering</a:t>
            </a:r>
          </a:p>
        </p:txBody>
      </p:sp>
      <p:sp>
        <p:nvSpPr>
          <p:cNvPr id="3" name="Content Placeholder 2">
            <a:extLst>
              <a:ext uri="{FF2B5EF4-FFF2-40B4-BE49-F238E27FC236}">
                <a16:creationId xmlns:a16="http://schemas.microsoft.com/office/drawing/2014/main" id="{EC6A41EF-B5EC-4F69-8B2F-A90E7B0EAD56}"/>
              </a:ext>
            </a:extLst>
          </p:cNvPr>
          <p:cNvSpPr>
            <a:spLocks noGrp="1"/>
          </p:cNvSpPr>
          <p:nvPr>
            <p:ph idx="1"/>
          </p:nvPr>
        </p:nvSpPr>
        <p:spPr>
          <a:xfrm>
            <a:off x="1024128" y="2812211"/>
            <a:ext cx="10466257" cy="1233577"/>
          </a:xfrm>
        </p:spPr>
        <p:txBody>
          <a:bodyPr/>
          <a:lstStyle/>
          <a:p>
            <a:pPr>
              <a:buFont typeface="Arial" panose="020B0604020202020204" pitchFamily="34" charset="0"/>
              <a:buChar char="•"/>
            </a:pPr>
            <a:r>
              <a:rPr lang="en-US" dirty="0"/>
              <a:t> In this model, a text (such as a sentence or a document) is represented as the </a:t>
            </a:r>
            <a:r>
              <a:rPr lang="en-US" b="1" dirty="0"/>
              <a:t>bag</a:t>
            </a:r>
            <a:r>
              <a:rPr lang="en-US" dirty="0"/>
              <a:t> (multiset) of its </a:t>
            </a:r>
            <a:r>
              <a:rPr lang="en-US" b="1" dirty="0"/>
              <a:t>words.</a:t>
            </a:r>
          </a:p>
          <a:p>
            <a:pPr lvl="1"/>
            <a:r>
              <a:rPr lang="en-US" b="1" dirty="0"/>
              <a:t> </a:t>
            </a:r>
            <a:r>
              <a:rPr lang="en-US" b="1" i="1" dirty="0" err="1"/>
              <a:t>CountVectorizer</a:t>
            </a:r>
            <a:r>
              <a:rPr lang="en-US" b="1" i="1" dirty="0"/>
              <a:t>() </a:t>
            </a:r>
            <a:r>
              <a:rPr lang="en-US" i="1" dirty="0"/>
              <a:t>method from </a:t>
            </a:r>
            <a:r>
              <a:rPr lang="en-US" b="1" i="1" dirty="0" err="1"/>
              <a:t>sklearn</a:t>
            </a:r>
            <a:r>
              <a:rPr lang="en-US" b="1" i="1" dirty="0"/>
              <a:t> </a:t>
            </a:r>
            <a:r>
              <a:rPr lang="en-US" i="1" dirty="0"/>
              <a:t>library</a:t>
            </a:r>
          </a:p>
          <a:p>
            <a:endParaRPr lang="en-US" b="1" dirty="0"/>
          </a:p>
          <a:p>
            <a:endParaRPr lang="en-US" dirty="0"/>
          </a:p>
        </p:txBody>
      </p:sp>
      <p:sp>
        <p:nvSpPr>
          <p:cNvPr id="4" name="Content Placeholder 2">
            <a:extLst>
              <a:ext uri="{FF2B5EF4-FFF2-40B4-BE49-F238E27FC236}">
                <a16:creationId xmlns:a16="http://schemas.microsoft.com/office/drawing/2014/main" id="{BCC35FFB-3AC0-4B4F-BB12-727DF95EC552}"/>
              </a:ext>
            </a:extLst>
          </p:cNvPr>
          <p:cNvSpPr txBox="1">
            <a:spLocks/>
          </p:cNvSpPr>
          <p:nvPr/>
        </p:nvSpPr>
        <p:spPr>
          <a:xfrm>
            <a:off x="1024127" y="4773169"/>
            <a:ext cx="10466258" cy="123357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dirty="0"/>
              <a:t> short for </a:t>
            </a:r>
            <a:r>
              <a:rPr lang="en-US" b="1" dirty="0"/>
              <a:t>term frequency–inverse document frequency</a:t>
            </a:r>
            <a:r>
              <a:rPr lang="en-US" dirty="0"/>
              <a:t>, is a numerical statistic that is intended to reflect how important a word is to a document in a collection or corpus.</a:t>
            </a:r>
          </a:p>
          <a:p>
            <a:pPr lvl="1"/>
            <a:r>
              <a:rPr lang="en-US" b="1" dirty="0"/>
              <a:t> </a:t>
            </a:r>
            <a:r>
              <a:rPr lang="en-US" b="1" i="1" dirty="0" err="1"/>
              <a:t>TfidfTransformer</a:t>
            </a:r>
            <a:r>
              <a:rPr lang="en-US" b="1" i="1" dirty="0"/>
              <a:t>() </a:t>
            </a:r>
            <a:r>
              <a:rPr lang="en-US" i="1" dirty="0"/>
              <a:t>method from </a:t>
            </a:r>
            <a:r>
              <a:rPr lang="en-US" b="1" i="1" dirty="0" err="1"/>
              <a:t>sklearn</a:t>
            </a:r>
            <a:r>
              <a:rPr lang="en-US" b="1" i="1" dirty="0"/>
              <a:t> </a:t>
            </a:r>
            <a:r>
              <a:rPr lang="en-US" i="1" dirty="0"/>
              <a:t>library</a:t>
            </a:r>
          </a:p>
          <a:p>
            <a:endParaRPr lang="en-US" b="1" dirty="0"/>
          </a:p>
          <a:p>
            <a:endParaRPr lang="en-US" dirty="0"/>
          </a:p>
        </p:txBody>
      </p:sp>
      <p:sp>
        <p:nvSpPr>
          <p:cNvPr id="5" name="TextBox 4">
            <a:extLst>
              <a:ext uri="{FF2B5EF4-FFF2-40B4-BE49-F238E27FC236}">
                <a16:creationId xmlns:a16="http://schemas.microsoft.com/office/drawing/2014/main" id="{EE0B94D3-B91D-4E26-9C2B-F0268EF2C12C}"/>
              </a:ext>
            </a:extLst>
          </p:cNvPr>
          <p:cNvSpPr txBox="1"/>
          <p:nvPr/>
        </p:nvSpPr>
        <p:spPr>
          <a:xfrm>
            <a:off x="1024127" y="2125356"/>
            <a:ext cx="4514524" cy="6463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3600" dirty="0">
                <a:solidFill>
                  <a:schemeClr val="tx1"/>
                </a:solidFill>
              </a:rPr>
              <a:t>Bag of Words (</a:t>
            </a:r>
            <a:r>
              <a:rPr lang="en-US" sz="3600" dirty="0" err="1">
                <a:solidFill>
                  <a:schemeClr val="tx1"/>
                </a:solidFill>
              </a:rPr>
              <a:t>BoW</a:t>
            </a:r>
            <a:r>
              <a:rPr lang="en-US" sz="3600" dirty="0">
                <a:solidFill>
                  <a:schemeClr val="tx1"/>
                </a:solidFill>
              </a:rPr>
              <a:t>)</a:t>
            </a:r>
          </a:p>
        </p:txBody>
      </p:sp>
      <p:sp>
        <p:nvSpPr>
          <p:cNvPr id="6" name="TextBox 5">
            <a:extLst>
              <a:ext uri="{FF2B5EF4-FFF2-40B4-BE49-F238E27FC236}">
                <a16:creationId xmlns:a16="http://schemas.microsoft.com/office/drawing/2014/main" id="{A2B8A8D6-BA3F-4364-886F-AE0EBF06DD95}"/>
              </a:ext>
            </a:extLst>
          </p:cNvPr>
          <p:cNvSpPr txBox="1"/>
          <p:nvPr/>
        </p:nvSpPr>
        <p:spPr>
          <a:xfrm>
            <a:off x="1024127" y="4045788"/>
            <a:ext cx="3234364" cy="6463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3600" dirty="0">
                <a:solidFill>
                  <a:schemeClr val="tx1"/>
                </a:solidFill>
              </a:rPr>
              <a:t>TF-IDF</a:t>
            </a:r>
          </a:p>
        </p:txBody>
      </p:sp>
    </p:spTree>
    <p:extLst>
      <p:ext uri="{BB962C8B-B14F-4D97-AF65-F5344CB8AC3E}">
        <p14:creationId xmlns:p14="http://schemas.microsoft.com/office/powerpoint/2010/main" val="107416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F8D-7284-41AA-BE01-EAD35EECC90A}"/>
              </a:ext>
            </a:extLst>
          </p:cNvPr>
          <p:cNvSpPr>
            <a:spLocks noGrp="1"/>
          </p:cNvSpPr>
          <p:nvPr>
            <p:ph type="title"/>
          </p:nvPr>
        </p:nvSpPr>
        <p:spPr/>
        <p:txBody>
          <a:bodyPr/>
          <a:lstStyle/>
          <a:p>
            <a:r>
              <a:rPr lang="en-US" dirty="0" err="1"/>
              <a:t>undersampling</a:t>
            </a:r>
            <a:endParaRPr lang="en-US" dirty="0"/>
          </a:p>
        </p:txBody>
      </p:sp>
      <p:sp>
        <p:nvSpPr>
          <p:cNvPr id="3" name="Content Placeholder 2">
            <a:extLst>
              <a:ext uri="{FF2B5EF4-FFF2-40B4-BE49-F238E27FC236}">
                <a16:creationId xmlns:a16="http://schemas.microsoft.com/office/drawing/2014/main" id="{D31432A7-38A7-4018-96FE-066EE41DFEA2}"/>
              </a:ext>
            </a:extLst>
          </p:cNvPr>
          <p:cNvSpPr>
            <a:spLocks noGrp="1"/>
          </p:cNvSpPr>
          <p:nvPr>
            <p:ph idx="1"/>
          </p:nvPr>
        </p:nvSpPr>
        <p:spPr>
          <a:xfrm>
            <a:off x="1024128" y="2286000"/>
            <a:ext cx="9720073" cy="888274"/>
          </a:xfrm>
        </p:spPr>
        <p:txBody>
          <a:bodyPr/>
          <a:lstStyle/>
          <a:p>
            <a:r>
              <a:rPr lang="en-US" dirty="0"/>
              <a:t>Since the dataset is enough large, </a:t>
            </a:r>
            <a:r>
              <a:rPr lang="en-US" dirty="0" err="1"/>
              <a:t>undersampling</a:t>
            </a:r>
            <a:r>
              <a:rPr lang="en-US" dirty="0"/>
              <a:t> the majority class would be computationally less costly and allow us to test even long-to-run algorithms.</a:t>
            </a:r>
          </a:p>
          <a:p>
            <a:endParaRPr lang="en-US" dirty="0"/>
          </a:p>
        </p:txBody>
      </p:sp>
      <p:pic>
        <p:nvPicPr>
          <p:cNvPr id="4" name="Picture 3">
            <a:extLst>
              <a:ext uri="{FF2B5EF4-FFF2-40B4-BE49-F238E27FC236}">
                <a16:creationId xmlns:a16="http://schemas.microsoft.com/office/drawing/2014/main" id="{CD6900AB-E658-497E-A5A7-DF0B3F126C9B}"/>
              </a:ext>
            </a:extLst>
          </p:cNvPr>
          <p:cNvPicPr>
            <a:picLocks noChangeAspect="1"/>
          </p:cNvPicPr>
          <p:nvPr/>
        </p:nvPicPr>
        <p:blipFill rotWithShape="1">
          <a:blip r:embed="rId2"/>
          <a:srcRect l="19286" t="30400" r="50000" b="48571"/>
          <a:stretch/>
        </p:blipFill>
        <p:spPr>
          <a:xfrm>
            <a:off x="1024128" y="3174274"/>
            <a:ext cx="7858615" cy="3026479"/>
          </a:xfrm>
          <a:prstGeom prst="rect">
            <a:avLst/>
          </a:prstGeom>
        </p:spPr>
      </p:pic>
    </p:spTree>
    <p:extLst>
      <p:ext uri="{BB962C8B-B14F-4D97-AF65-F5344CB8AC3E}">
        <p14:creationId xmlns:p14="http://schemas.microsoft.com/office/powerpoint/2010/main" val="1781815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C9D6DD36-50FE-47C1-8D00-3D3C4187EC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F9ADC11-F6B8-4B69-8AC7-50377071A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7" name="Rectangle 56">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2ACF1F-3CD3-40E9-9EBF-CC7CB8FC779E}"/>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a:solidFill>
                  <a:schemeClr val="tx1">
                    <a:alpha val="80000"/>
                  </a:schemeClr>
                </a:solidFill>
              </a:rPr>
              <a:t>Baseline models</a:t>
            </a:r>
          </a:p>
        </p:txBody>
      </p:sp>
      <p:cxnSp>
        <p:nvCxnSpPr>
          <p:cNvPr id="59" name="Straight Connector 58">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378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953A-E71D-4195-8F3E-6A53F3859BB7}"/>
              </a:ext>
            </a:extLst>
          </p:cNvPr>
          <p:cNvSpPr>
            <a:spLocks noGrp="1"/>
          </p:cNvSpPr>
          <p:nvPr>
            <p:ph type="title"/>
          </p:nvPr>
        </p:nvSpPr>
        <p:spPr/>
        <p:txBody>
          <a:bodyPr/>
          <a:lstStyle/>
          <a:p>
            <a:r>
              <a:rPr lang="en-US" dirty="0"/>
              <a:t>Feature and dataset selection</a:t>
            </a:r>
          </a:p>
        </p:txBody>
      </p:sp>
      <p:pic>
        <p:nvPicPr>
          <p:cNvPr id="4" name="Content Placeholder 3">
            <a:extLst>
              <a:ext uri="{FF2B5EF4-FFF2-40B4-BE49-F238E27FC236}">
                <a16:creationId xmlns:a16="http://schemas.microsoft.com/office/drawing/2014/main" id="{37FD591C-D3CB-4A60-BB28-D89B1D0DA3B1}"/>
              </a:ext>
            </a:extLst>
          </p:cNvPr>
          <p:cNvPicPr>
            <a:picLocks noGrp="1" noChangeAspect="1"/>
          </p:cNvPicPr>
          <p:nvPr>
            <p:ph idx="1"/>
          </p:nvPr>
        </p:nvPicPr>
        <p:blipFill rotWithShape="1">
          <a:blip r:embed="rId2"/>
          <a:srcRect l="21424" t="34745" r="20673" b="50643"/>
          <a:stretch/>
        </p:blipFill>
        <p:spPr>
          <a:xfrm>
            <a:off x="814013" y="2313431"/>
            <a:ext cx="10563973" cy="1499616"/>
          </a:xfrm>
          <a:prstGeom prst="rect">
            <a:avLst/>
          </a:prstGeom>
        </p:spPr>
      </p:pic>
      <p:sp>
        <p:nvSpPr>
          <p:cNvPr id="5" name="TextBox 4">
            <a:extLst>
              <a:ext uri="{FF2B5EF4-FFF2-40B4-BE49-F238E27FC236}">
                <a16:creationId xmlns:a16="http://schemas.microsoft.com/office/drawing/2014/main" id="{33F3602A-D4CC-4C18-9035-7395FDA2F391}"/>
              </a:ext>
            </a:extLst>
          </p:cNvPr>
          <p:cNvSpPr txBox="1"/>
          <p:nvPr/>
        </p:nvSpPr>
        <p:spPr>
          <a:xfrm>
            <a:off x="1024128" y="4519750"/>
            <a:ext cx="10353858" cy="1200329"/>
          </a:xfrm>
          <a:prstGeom prst="rect">
            <a:avLst/>
          </a:prstGeom>
          <a:noFill/>
        </p:spPr>
        <p:txBody>
          <a:bodyPr wrap="square" rtlCol="0">
            <a:spAutoFit/>
          </a:bodyPr>
          <a:lstStyle/>
          <a:p>
            <a:r>
              <a:rPr lang="en-US" b="1" dirty="0"/>
              <a:t>Observation: </a:t>
            </a:r>
          </a:p>
          <a:p>
            <a:r>
              <a:rPr lang="en-US" dirty="0"/>
              <a:t>Judging by cross-validation means, balanced datasets are more tend to overfit than the original one. And if consider F1 and AUC scores for the models trained on original datasets, we can say that the TF-IDF features are good to continue testing other algorithms on. </a:t>
            </a:r>
          </a:p>
        </p:txBody>
      </p:sp>
    </p:spTree>
    <p:extLst>
      <p:ext uri="{BB962C8B-B14F-4D97-AF65-F5344CB8AC3E}">
        <p14:creationId xmlns:p14="http://schemas.microsoft.com/office/powerpoint/2010/main" val="3919757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988A901F-2380-409D-B12F-3A0FDAFAEE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4CD50C8-2F85-4F12-A5B5-9336E254A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8" name="Rectangle 57">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180FBA13-48F4-4153-849A-B69FC1B0C66B}"/>
              </a:ext>
            </a:extLst>
          </p:cNvPr>
          <p:cNvPicPr>
            <a:picLocks noChangeAspect="1"/>
          </p:cNvPicPr>
          <p:nvPr/>
        </p:nvPicPr>
        <p:blipFill rotWithShape="1">
          <a:blip r:embed="rId4">
            <a:alphaModFix amt="45000"/>
          </a:blip>
          <a:srcRect l="25"/>
          <a:stretch/>
        </p:blipFill>
        <p:spPr>
          <a:xfrm>
            <a:off x="20" y="-1"/>
            <a:ext cx="12188932" cy="6858000"/>
          </a:xfrm>
          <a:prstGeom prst="rect">
            <a:avLst/>
          </a:prstGeom>
        </p:spPr>
      </p:pic>
      <p:sp>
        <p:nvSpPr>
          <p:cNvPr id="2" name="Title 1">
            <a:extLst>
              <a:ext uri="{FF2B5EF4-FFF2-40B4-BE49-F238E27FC236}">
                <a16:creationId xmlns:a16="http://schemas.microsoft.com/office/drawing/2014/main" id="{E42ACF1F-3CD3-40E9-9EBF-CC7CB8FC779E}"/>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a:solidFill>
                  <a:schemeClr val="tx1"/>
                </a:solidFill>
              </a:rPr>
              <a:t>modeling</a:t>
            </a:r>
          </a:p>
        </p:txBody>
      </p:sp>
      <p:cxnSp>
        <p:nvCxnSpPr>
          <p:cNvPr id="60" name="Straight Connector 59">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04708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A04D-18D2-48CA-9CE0-C3758430F259}"/>
              </a:ext>
            </a:extLst>
          </p:cNvPr>
          <p:cNvSpPr>
            <a:spLocks noGrp="1"/>
          </p:cNvSpPr>
          <p:nvPr>
            <p:ph type="title"/>
          </p:nvPr>
        </p:nvSpPr>
        <p:spPr/>
        <p:txBody>
          <a:bodyPr/>
          <a:lstStyle/>
          <a:p>
            <a:r>
              <a:rPr lang="en-US" dirty="0"/>
              <a:t>Random forest classifier</a:t>
            </a:r>
          </a:p>
        </p:txBody>
      </p:sp>
      <p:pic>
        <p:nvPicPr>
          <p:cNvPr id="3" name="Picture 2">
            <a:extLst>
              <a:ext uri="{FF2B5EF4-FFF2-40B4-BE49-F238E27FC236}">
                <a16:creationId xmlns:a16="http://schemas.microsoft.com/office/drawing/2014/main" id="{4BE5D5AC-82F8-48D9-91C5-86F2665273D5}"/>
              </a:ext>
            </a:extLst>
          </p:cNvPr>
          <p:cNvPicPr>
            <a:picLocks noChangeAspect="1"/>
          </p:cNvPicPr>
          <p:nvPr/>
        </p:nvPicPr>
        <p:blipFill rotWithShape="1">
          <a:blip r:embed="rId3"/>
          <a:srcRect l="18538" t="19372" r="53291" b="6918"/>
          <a:stretch/>
        </p:blipFill>
        <p:spPr>
          <a:xfrm>
            <a:off x="7590385" y="1765064"/>
            <a:ext cx="3451426" cy="5053749"/>
          </a:xfrm>
          <a:prstGeom prst="rect">
            <a:avLst/>
          </a:prstGeom>
        </p:spPr>
      </p:pic>
      <p:pic>
        <p:nvPicPr>
          <p:cNvPr id="6" name="Picture 5">
            <a:extLst>
              <a:ext uri="{FF2B5EF4-FFF2-40B4-BE49-F238E27FC236}">
                <a16:creationId xmlns:a16="http://schemas.microsoft.com/office/drawing/2014/main" id="{77E4A4BC-35D3-4CF1-A8FB-A8F754BB171F}"/>
              </a:ext>
            </a:extLst>
          </p:cNvPr>
          <p:cNvPicPr>
            <a:picLocks noChangeAspect="1"/>
          </p:cNvPicPr>
          <p:nvPr/>
        </p:nvPicPr>
        <p:blipFill rotWithShape="1">
          <a:blip r:embed="rId4"/>
          <a:srcRect l="20944" t="40377" r="50825" b="9182"/>
          <a:stretch/>
        </p:blipFill>
        <p:spPr>
          <a:xfrm>
            <a:off x="1342846" y="1825421"/>
            <a:ext cx="4908430" cy="4933034"/>
          </a:xfrm>
          <a:prstGeom prst="rect">
            <a:avLst/>
          </a:prstGeom>
        </p:spPr>
      </p:pic>
    </p:spTree>
    <p:extLst>
      <p:ext uri="{BB962C8B-B14F-4D97-AF65-F5344CB8AC3E}">
        <p14:creationId xmlns:p14="http://schemas.microsoft.com/office/powerpoint/2010/main" val="2604050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04C7-FDE5-4D50-8E1D-76060F5BA114}"/>
              </a:ext>
            </a:extLst>
          </p:cNvPr>
          <p:cNvSpPr>
            <a:spLocks noGrp="1"/>
          </p:cNvSpPr>
          <p:nvPr>
            <p:ph type="title"/>
          </p:nvPr>
        </p:nvSpPr>
        <p:spPr/>
        <p:txBody>
          <a:bodyPr/>
          <a:lstStyle/>
          <a:p>
            <a:r>
              <a:rPr lang="en-US" dirty="0" err="1"/>
              <a:t>XGBoost</a:t>
            </a:r>
            <a:r>
              <a:rPr lang="en-US" dirty="0"/>
              <a:t> classifier</a:t>
            </a:r>
          </a:p>
        </p:txBody>
      </p:sp>
      <p:pic>
        <p:nvPicPr>
          <p:cNvPr id="3" name="Picture 2">
            <a:extLst>
              <a:ext uri="{FF2B5EF4-FFF2-40B4-BE49-F238E27FC236}">
                <a16:creationId xmlns:a16="http://schemas.microsoft.com/office/drawing/2014/main" id="{E4B05B1A-E9B5-45A7-918C-41DB53F677FD}"/>
              </a:ext>
            </a:extLst>
          </p:cNvPr>
          <p:cNvPicPr>
            <a:picLocks noChangeAspect="1"/>
          </p:cNvPicPr>
          <p:nvPr/>
        </p:nvPicPr>
        <p:blipFill rotWithShape="1">
          <a:blip r:embed="rId3"/>
          <a:srcRect l="18325" t="19625" r="53373" b="8535"/>
          <a:stretch/>
        </p:blipFill>
        <p:spPr>
          <a:xfrm>
            <a:off x="7293634" y="1846053"/>
            <a:ext cx="3450566" cy="4926817"/>
          </a:xfrm>
          <a:prstGeom prst="rect">
            <a:avLst/>
          </a:prstGeom>
        </p:spPr>
      </p:pic>
      <p:pic>
        <p:nvPicPr>
          <p:cNvPr id="6" name="Picture 5">
            <a:extLst>
              <a:ext uri="{FF2B5EF4-FFF2-40B4-BE49-F238E27FC236}">
                <a16:creationId xmlns:a16="http://schemas.microsoft.com/office/drawing/2014/main" id="{0234E1A0-FDA8-44F3-9994-3677DF45CBB8}"/>
              </a:ext>
            </a:extLst>
          </p:cNvPr>
          <p:cNvPicPr>
            <a:picLocks noChangeAspect="1"/>
          </p:cNvPicPr>
          <p:nvPr/>
        </p:nvPicPr>
        <p:blipFill rotWithShape="1">
          <a:blip r:embed="rId4"/>
          <a:srcRect l="21580" t="28868" r="50000" b="22138"/>
          <a:stretch/>
        </p:blipFill>
        <p:spPr>
          <a:xfrm>
            <a:off x="1324147" y="1846053"/>
            <a:ext cx="4997146" cy="4845842"/>
          </a:xfrm>
          <a:prstGeom prst="rect">
            <a:avLst/>
          </a:prstGeom>
        </p:spPr>
      </p:pic>
    </p:spTree>
    <p:extLst>
      <p:ext uri="{BB962C8B-B14F-4D97-AF65-F5344CB8AC3E}">
        <p14:creationId xmlns:p14="http://schemas.microsoft.com/office/powerpoint/2010/main" val="1417735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06C94-0824-4D18-B60B-156352E92E94}"/>
              </a:ext>
            </a:extLst>
          </p:cNvPr>
          <p:cNvSpPr>
            <a:spLocks noGrp="1"/>
          </p:cNvSpPr>
          <p:nvPr>
            <p:ph type="title"/>
          </p:nvPr>
        </p:nvSpPr>
        <p:spPr/>
        <p:txBody>
          <a:bodyPr/>
          <a:lstStyle/>
          <a:p>
            <a:r>
              <a:rPr lang="en-US" dirty="0" err="1"/>
              <a:t>Lightgbm</a:t>
            </a:r>
            <a:r>
              <a:rPr lang="en-US" dirty="0"/>
              <a:t> classifier</a:t>
            </a:r>
          </a:p>
        </p:txBody>
      </p:sp>
      <p:pic>
        <p:nvPicPr>
          <p:cNvPr id="3" name="Picture 2">
            <a:extLst>
              <a:ext uri="{FF2B5EF4-FFF2-40B4-BE49-F238E27FC236}">
                <a16:creationId xmlns:a16="http://schemas.microsoft.com/office/drawing/2014/main" id="{8DA284EF-8E6C-4442-BDD2-1B88093991A9}"/>
              </a:ext>
            </a:extLst>
          </p:cNvPr>
          <p:cNvPicPr>
            <a:picLocks noChangeAspect="1"/>
          </p:cNvPicPr>
          <p:nvPr/>
        </p:nvPicPr>
        <p:blipFill rotWithShape="1">
          <a:blip r:embed="rId3"/>
          <a:srcRect l="18113" t="19496" r="53938" b="7325"/>
          <a:stretch/>
        </p:blipFill>
        <p:spPr>
          <a:xfrm>
            <a:off x="7760438" y="1738941"/>
            <a:ext cx="3407434" cy="5018591"/>
          </a:xfrm>
          <a:prstGeom prst="rect">
            <a:avLst/>
          </a:prstGeom>
        </p:spPr>
      </p:pic>
      <p:pic>
        <p:nvPicPr>
          <p:cNvPr id="6" name="Picture 5">
            <a:extLst>
              <a:ext uri="{FF2B5EF4-FFF2-40B4-BE49-F238E27FC236}">
                <a16:creationId xmlns:a16="http://schemas.microsoft.com/office/drawing/2014/main" id="{E45072D0-CCFF-48B4-A1AC-DCC5BCE9864E}"/>
              </a:ext>
            </a:extLst>
          </p:cNvPr>
          <p:cNvPicPr>
            <a:picLocks noChangeAspect="1"/>
          </p:cNvPicPr>
          <p:nvPr/>
        </p:nvPicPr>
        <p:blipFill rotWithShape="1">
          <a:blip r:embed="rId4"/>
          <a:srcRect l="21918" t="37152" r="50631" b="12751"/>
          <a:stretch/>
        </p:blipFill>
        <p:spPr>
          <a:xfrm>
            <a:off x="1447800" y="1738941"/>
            <a:ext cx="4888912" cy="5018591"/>
          </a:xfrm>
          <a:prstGeom prst="rect">
            <a:avLst/>
          </a:prstGeom>
        </p:spPr>
      </p:pic>
    </p:spTree>
    <p:extLst>
      <p:ext uri="{BB962C8B-B14F-4D97-AF65-F5344CB8AC3E}">
        <p14:creationId xmlns:p14="http://schemas.microsoft.com/office/powerpoint/2010/main" val="4072595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988A901F-2380-409D-B12F-3A0FDAFAEE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4CD50C8-2F85-4F12-A5B5-9336E254A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8" name="Rectangle 57">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180FBA13-48F4-4153-849A-B69FC1B0C66B}"/>
              </a:ext>
            </a:extLst>
          </p:cNvPr>
          <p:cNvPicPr>
            <a:picLocks noChangeAspect="1"/>
          </p:cNvPicPr>
          <p:nvPr/>
        </p:nvPicPr>
        <p:blipFill rotWithShape="1">
          <a:blip r:embed="rId4">
            <a:alphaModFix amt="45000"/>
          </a:blip>
          <a:srcRect l="25"/>
          <a:stretch/>
        </p:blipFill>
        <p:spPr>
          <a:xfrm>
            <a:off x="20" y="-1"/>
            <a:ext cx="12188932" cy="6858000"/>
          </a:xfrm>
          <a:prstGeom prst="rect">
            <a:avLst/>
          </a:prstGeom>
        </p:spPr>
      </p:pic>
      <p:sp>
        <p:nvSpPr>
          <p:cNvPr id="2" name="Title 1">
            <a:extLst>
              <a:ext uri="{FF2B5EF4-FFF2-40B4-BE49-F238E27FC236}">
                <a16:creationId xmlns:a16="http://schemas.microsoft.com/office/drawing/2014/main" id="{E42ACF1F-3CD3-40E9-9EBF-CC7CB8FC779E}"/>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dirty="0">
                <a:solidFill>
                  <a:srgbClr val="FFFFFF"/>
                </a:solidFill>
              </a:rPr>
              <a:t>Deep learning with </a:t>
            </a:r>
            <a:r>
              <a:rPr lang="en-US" sz="6600" spc="200" dirty="0" err="1">
                <a:solidFill>
                  <a:srgbClr val="FFFFFF"/>
                </a:solidFill>
              </a:rPr>
              <a:t>keras</a:t>
            </a:r>
            <a:endParaRPr lang="en-US" sz="6600" spc="200" dirty="0">
              <a:solidFill>
                <a:schemeClr val="tx1"/>
              </a:solidFill>
            </a:endParaRPr>
          </a:p>
        </p:txBody>
      </p:sp>
      <p:cxnSp>
        <p:nvCxnSpPr>
          <p:cNvPr id="60" name="Straight Connector 59">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92665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5F91-8605-4C42-B58C-BF23C69DB323}"/>
              </a:ext>
            </a:extLst>
          </p:cNvPr>
          <p:cNvSpPr>
            <a:spLocks noGrp="1"/>
          </p:cNvSpPr>
          <p:nvPr>
            <p:ph type="title"/>
          </p:nvPr>
        </p:nvSpPr>
        <p:spPr/>
        <p:txBody>
          <a:bodyPr/>
          <a:lstStyle/>
          <a:p>
            <a:r>
              <a:rPr lang="en-US" dirty="0"/>
              <a:t>2 layer simple </a:t>
            </a:r>
            <a:r>
              <a:rPr lang="en-US" dirty="0" err="1"/>
              <a:t>dnn</a:t>
            </a:r>
            <a:endParaRPr lang="en-US" dirty="0"/>
          </a:p>
        </p:txBody>
      </p:sp>
      <p:pic>
        <p:nvPicPr>
          <p:cNvPr id="7" name="Content Placeholder 6">
            <a:extLst>
              <a:ext uri="{FF2B5EF4-FFF2-40B4-BE49-F238E27FC236}">
                <a16:creationId xmlns:a16="http://schemas.microsoft.com/office/drawing/2014/main" id="{5350AD66-123B-4B0A-A114-6CA0E39912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192458"/>
            <a:ext cx="3400425" cy="2676525"/>
          </a:xfrm>
        </p:spPr>
      </p:pic>
      <p:pic>
        <p:nvPicPr>
          <p:cNvPr id="3" name="Picture 2">
            <a:extLst>
              <a:ext uri="{FF2B5EF4-FFF2-40B4-BE49-F238E27FC236}">
                <a16:creationId xmlns:a16="http://schemas.microsoft.com/office/drawing/2014/main" id="{66278FB8-4682-4742-A841-CCCA148B7A65}"/>
              </a:ext>
            </a:extLst>
          </p:cNvPr>
          <p:cNvPicPr>
            <a:picLocks noChangeAspect="1"/>
          </p:cNvPicPr>
          <p:nvPr/>
        </p:nvPicPr>
        <p:blipFill rotWithShape="1">
          <a:blip r:embed="rId3"/>
          <a:srcRect l="22214" t="27937" r="55286" b="34223"/>
          <a:stretch/>
        </p:blipFill>
        <p:spPr>
          <a:xfrm>
            <a:off x="792479" y="2084832"/>
            <a:ext cx="4241074" cy="4012190"/>
          </a:xfrm>
          <a:prstGeom prst="rect">
            <a:avLst/>
          </a:prstGeom>
        </p:spPr>
      </p:pic>
    </p:spTree>
    <p:extLst>
      <p:ext uri="{BB962C8B-B14F-4D97-AF65-F5344CB8AC3E}">
        <p14:creationId xmlns:p14="http://schemas.microsoft.com/office/powerpoint/2010/main" val="1592483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29D49A-32FD-4904-BACF-DEA0E689E66C}"/>
              </a:ext>
            </a:extLst>
          </p:cNvPr>
          <p:cNvSpPr>
            <a:spLocks noGrp="1"/>
          </p:cNvSpPr>
          <p:nvPr>
            <p:ph type="title"/>
          </p:nvPr>
        </p:nvSpPr>
        <p:spPr>
          <a:xfrm>
            <a:off x="964788" y="804333"/>
            <a:ext cx="3391900" cy="5249334"/>
          </a:xfrm>
        </p:spPr>
        <p:txBody>
          <a:bodyPr>
            <a:normAutofit/>
          </a:bodyPr>
          <a:lstStyle/>
          <a:p>
            <a:pPr algn="r"/>
            <a:r>
              <a:rPr lang="en-US">
                <a:solidFill>
                  <a:srgbClr val="FFFFFF"/>
                </a:solidFill>
              </a:rPr>
              <a:t>What is sentiment?</a:t>
            </a:r>
          </a:p>
        </p:txBody>
      </p:sp>
      <p:sp>
        <p:nvSpPr>
          <p:cNvPr id="3" name="Content Placeholder 2">
            <a:extLst>
              <a:ext uri="{FF2B5EF4-FFF2-40B4-BE49-F238E27FC236}">
                <a16:creationId xmlns:a16="http://schemas.microsoft.com/office/drawing/2014/main" id="{63DAEC31-DD06-460A-A7A2-EEBE18D003C0}"/>
              </a:ext>
            </a:extLst>
          </p:cNvPr>
          <p:cNvSpPr>
            <a:spLocks noGrp="1"/>
          </p:cNvSpPr>
          <p:nvPr>
            <p:ph idx="1"/>
          </p:nvPr>
        </p:nvSpPr>
        <p:spPr>
          <a:xfrm>
            <a:off x="4951048" y="804333"/>
            <a:ext cx="6306003" cy="5249334"/>
          </a:xfrm>
        </p:spPr>
        <p:txBody>
          <a:bodyPr anchor="ctr">
            <a:normAutofit/>
          </a:bodyPr>
          <a:lstStyle/>
          <a:p>
            <a:r>
              <a:rPr lang="en-US" dirty="0"/>
              <a:t>Known as opinion mining, “Sentiment analysis” is a process of identifying and cataloging a piece of text according to the tone conveyed by it.</a:t>
            </a:r>
          </a:p>
          <a:p>
            <a:r>
              <a:rPr lang="en-US" dirty="0"/>
              <a:t>Sentiment can be:</a:t>
            </a:r>
          </a:p>
          <a:p>
            <a:r>
              <a:rPr lang="en-US" dirty="0"/>
              <a:t> - Positive</a:t>
            </a:r>
          </a:p>
          <a:p>
            <a:r>
              <a:rPr lang="en-US" dirty="0"/>
              <a:t> - Negative</a:t>
            </a:r>
          </a:p>
          <a:p>
            <a:r>
              <a:rPr lang="en-US" dirty="0"/>
              <a:t> - Neutral</a:t>
            </a:r>
          </a:p>
          <a:p>
            <a:r>
              <a:rPr lang="en-US" dirty="0"/>
              <a:t>The accuracy can never be 100%. And of course, a machine does not understand sarcasm or humor. However, according to a research, people do not agree 80% of the time. It means that even if the machine accuracy does not score a perfect 100, it will still be more accurate than human analysis.</a:t>
            </a:r>
          </a:p>
        </p:txBody>
      </p:sp>
    </p:spTree>
    <p:extLst>
      <p:ext uri="{BB962C8B-B14F-4D97-AF65-F5344CB8AC3E}">
        <p14:creationId xmlns:p14="http://schemas.microsoft.com/office/powerpoint/2010/main" val="2772960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5F91-8605-4C42-B58C-BF23C69DB323}"/>
              </a:ext>
            </a:extLst>
          </p:cNvPr>
          <p:cNvSpPr>
            <a:spLocks noGrp="1"/>
          </p:cNvSpPr>
          <p:nvPr>
            <p:ph type="title"/>
          </p:nvPr>
        </p:nvSpPr>
        <p:spPr/>
        <p:txBody>
          <a:bodyPr/>
          <a:lstStyle/>
          <a:p>
            <a:r>
              <a:rPr lang="en-US" dirty="0"/>
              <a:t>RNN-LSTM</a:t>
            </a:r>
          </a:p>
        </p:txBody>
      </p:sp>
      <p:pic>
        <p:nvPicPr>
          <p:cNvPr id="6" name="Content Placeholder 5">
            <a:extLst>
              <a:ext uri="{FF2B5EF4-FFF2-40B4-BE49-F238E27FC236}">
                <a16:creationId xmlns:a16="http://schemas.microsoft.com/office/drawing/2014/main" id="{364CD46F-A7D1-4406-ADAB-2F00D238DC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1551" y="642815"/>
            <a:ext cx="3121766" cy="5629969"/>
          </a:xfrm>
        </p:spPr>
      </p:pic>
      <p:pic>
        <p:nvPicPr>
          <p:cNvPr id="3" name="Picture 2">
            <a:extLst>
              <a:ext uri="{FF2B5EF4-FFF2-40B4-BE49-F238E27FC236}">
                <a16:creationId xmlns:a16="http://schemas.microsoft.com/office/drawing/2014/main" id="{82F3431B-7899-4975-B2C1-6D7EF92ACF02}"/>
              </a:ext>
            </a:extLst>
          </p:cNvPr>
          <p:cNvPicPr>
            <a:picLocks noChangeAspect="1"/>
          </p:cNvPicPr>
          <p:nvPr/>
        </p:nvPicPr>
        <p:blipFill rotWithShape="1">
          <a:blip r:embed="rId3"/>
          <a:srcRect l="20275" t="42794" r="55643" b="17906"/>
          <a:stretch/>
        </p:blipFill>
        <p:spPr>
          <a:xfrm>
            <a:off x="1024128" y="2194640"/>
            <a:ext cx="4117274" cy="3779440"/>
          </a:xfrm>
          <a:prstGeom prst="rect">
            <a:avLst/>
          </a:prstGeom>
        </p:spPr>
      </p:pic>
    </p:spTree>
    <p:extLst>
      <p:ext uri="{BB962C8B-B14F-4D97-AF65-F5344CB8AC3E}">
        <p14:creationId xmlns:p14="http://schemas.microsoft.com/office/powerpoint/2010/main" val="3279041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5F91-8605-4C42-B58C-BF23C69DB323}"/>
              </a:ext>
            </a:extLst>
          </p:cNvPr>
          <p:cNvSpPr>
            <a:spLocks noGrp="1"/>
          </p:cNvSpPr>
          <p:nvPr>
            <p:ph type="title"/>
          </p:nvPr>
        </p:nvSpPr>
        <p:spPr/>
        <p:txBody>
          <a:bodyPr/>
          <a:lstStyle/>
          <a:p>
            <a:r>
              <a:rPr lang="en-US" dirty="0" err="1"/>
              <a:t>Cnn</a:t>
            </a:r>
            <a:endParaRPr lang="en-US" dirty="0"/>
          </a:p>
        </p:txBody>
      </p:sp>
      <p:pic>
        <p:nvPicPr>
          <p:cNvPr id="6" name="Content Placeholder 5">
            <a:extLst>
              <a:ext uri="{FF2B5EF4-FFF2-40B4-BE49-F238E27FC236}">
                <a16:creationId xmlns:a16="http://schemas.microsoft.com/office/drawing/2014/main" id="{364CD46F-A7D1-4406-ADAB-2F00D238DC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1551" y="642815"/>
            <a:ext cx="3121766" cy="5629969"/>
          </a:xfrm>
        </p:spPr>
      </p:pic>
      <p:pic>
        <p:nvPicPr>
          <p:cNvPr id="3" name="Picture 2">
            <a:extLst>
              <a:ext uri="{FF2B5EF4-FFF2-40B4-BE49-F238E27FC236}">
                <a16:creationId xmlns:a16="http://schemas.microsoft.com/office/drawing/2014/main" id="{82F3431B-7899-4975-B2C1-6D7EF92ACF02}"/>
              </a:ext>
            </a:extLst>
          </p:cNvPr>
          <p:cNvPicPr>
            <a:picLocks noChangeAspect="1"/>
          </p:cNvPicPr>
          <p:nvPr/>
        </p:nvPicPr>
        <p:blipFill rotWithShape="1">
          <a:blip r:embed="rId3"/>
          <a:srcRect l="20275" t="42794" r="55643" b="17906"/>
          <a:stretch/>
        </p:blipFill>
        <p:spPr>
          <a:xfrm>
            <a:off x="1024128" y="2194640"/>
            <a:ext cx="4117274" cy="3779440"/>
          </a:xfrm>
          <a:prstGeom prst="rect">
            <a:avLst/>
          </a:prstGeom>
        </p:spPr>
      </p:pic>
    </p:spTree>
    <p:extLst>
      <p:ext uri="{BB962C8B-B14F-4D97-AF65-F5344CB8AC3E}">
        <p14:creationId xmlns:p14="http://schemas.microsoft.com/office/powerpoint/2010/main" val="1332872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A0826-0592-4BB4-95CE-AF5137E0F9CA}"/>
              </a:ext>
            </a:extLst>
          </p:cNvPr>
          <p:cNvSpPr>
            <a:spLocks noGrp="1"/>
          </p:cNvSpPr>
          <p:nvPr>
            <p:ph type="title"/>
          </p:nvPr>
        </p:nvSpPr>
        <p:spPr/>
        <p:txBody>
          <a:bodyPr/>
          <a:lstStyle/>
          <a:p>
            <a:r>
              <a:rPr lang="en-US" dirty="0"/>
              <a:t>Result table</a:t>
            </a:r>
          </a:p>
        </p:txBody>
      </p:sp>
      <p:graphicFrame>
        <p:nvGraphicFramePr>
          <p:cNvPr id="4" name="Content Placeholder 3">
            <a:extLst>
              <a:ext uri="{FF2B5EF4-FFF2-40B4-BE49-F238E27FC236}">
                <a16:creationId xmlns:a16="http://schemas.microsoft.com/office/drawing/2014/main" id="{82C23671-FC2E-4E4F-97F8-AA63AAC9EA5C}"/>
              </a:ext>
            </a:extLst>
          </p:cNvPr>
          <p:cNvGraphicFramePr>
            <a:graphicFrameLocks noGrp="1"/>
          </p:cNvGraphicFramePr>
          <p:nvPr>
            <p:ph idx="1"/>
            <p:extLst>
              <p:ext uri="{D42A27DB-BD31-4B8C-83A1-F6EECF244321}">
                <p14:modId xmlns:p14="http://schemas.microsoft.com/office/powerpoint/2010/main" val="2951575936"/>
              </p:ext>
            </p:extLst>
          </p:nvPr>
        </p:nvGraphicFramePr>
        <p:xfrm>
          <a:off x="1023938" y="2520406"/>
          <a:ext cx="8361602" cy="2981232"/>
        </p:xfrm>
        <a:graphic>
          <a:graphicData uri="http://schemas.openxmlformats.org/drawingml/2006/table">
            <a:tbl>
              <a:tblPr firstRow="1" bandRow="1">
                <a:tableStyleId>{5C22544A-7EE6-4342-B048-85BDC9FD1C3A}</a:tableStyleId>
              </a:tblPr>
              <a:tblGrid>
                <a:gridCol w="3370232">
                  <a:extLst>
                    <a:ext uri="{9D8B030D-6E8A-4147-A177-3AD203B41FA5}">
                      <a16:colId xmlns:a16="http://schemas.microsoft.com/office/drawing/2014/main" val="1793769329"/>
                    </a:ext>
                  </a:extLst>
                </a:gridCol>
                <a:gridCol w="2378165">
                  <a:extLst>
                    <a:ext uri="{9D8B030D-6E8A-4147-A177-3AD203B41FA5}">
                      <a16:colId xmlns:a16="http://schemas.microsoft.com/office/drawing/2014/main" val="718344607"/>
                    </a:ext>
                  </a:extLst>
                </a:gridCol>
                <a:gridCol w="1431386">
                  <a:extLst>
                    <a:ext uri="{9D8B030D-6E8A-4147-A177-3AD203B41FA5}">
                      <a16:colId xmlns:a16="http://schemas.microsoft.com/office/drawing/2014/main" val="2190937794"/>
                    </a:ext>
                  </a:extLst>
                </a:gridCol>
                <a:gridCol w="1181819">
                  <a:extLst>
                    <a:ext uri="{9D8B030D-6E8A-4147-A177-3AD203B41FA5}">
                      <a16:colId xmlns:a16="http://schemas.microsoft.com/office/drawing/2014/main" val="187636981"/>
                    </a:ext>
                  </a:extLst>
                </a:gridCol>
              </a:tblGrid>
              <a:tr h="372654">
                <a:tc>
                  <a:txBody>
                    <a:bodyPr/>
                    <a:lstStyle/>
                    <a:p>
                      <a:r>
                        <a:rPr lang="en-US" dirty="0"/>
                        <a:t>Model </a:t>
                      </a:r>
                    </a:p>
                  </a:txBody>
                  <a:tcPr/>
                </a:tc>
                <a:tc>
                  <a:txBody>
                    <a:bodyPr/>
                    <a:lstStyle/>
                    <a:p>
                      <a:r>
                        <a:rPr lang="en-US" dirty="0"/>
                        <a:t>Accuracy</a:t>
                      </a:r>
                    </a:p>
                  </a:txBody>
                  <a:tcPr/>
                </a:tc>
                <a:tc>
                  <a:txBody>
                    <a:bodyPr/>
                    <a:lstStyle/>
                    <a:p>
                      <a:r>
                        <a:rPr lang="en-US" dirty="0"/>
                        <a:t>AUC Score</a:t>
                      </a:r>
                    </a:p>
                  </a:txBody>
                  <a:tcPr/>
                </a:tc>
                <a:tc>
                  <a:txBody>
                    <a:bodyPr/>
                    <a:lstStyle/>
                    <a:p>
                      <a:r>
                        <a:rPr lang="en-US" dirty="0"/>
                        <a:t>Runtime</a:t>
                      </a:r>
                    </a:p>
                  </a:txBody>
                  <a:tcPr/>
                </a:tc>
                <a:extLst>
                  <a:ext uri="{0D108BD9-81ED-4DB2-BD59-A6C34878D82A}">
                    <a16:rowId xmlns:a16="http://schemas.microsoft.com/office/drawing/2014/main" val="3778631173"/>
                  </a:ext>
                </a:extLst>
              </a:tr>
              <a:tr h="372654">
                <a:tc>
                  <a:txBody>
                    <a:bodyPr/>
                    <a:lstStyle/>
                    <a:p>
                      <a:r>
                        <a:rPr lang="en-US" dirty="0" err="1"/>
                        <a:t>LogisticRegression</a:t>
                      </a:r>
                      <a:endParaRPr lang="en-US" dirty="0"/>
                    </a:p>
                  </a:txBody>
                  <a:tcPr/>
                </a:tc>
                <a:tc>
                  <a:txBody>
                    <a:bodyPr/>
                    <a:lstStyle/>
                    <a:p>
                      <a:r>
                        <a:rPr lang="en-US" sz="1800" b="0" i="0" kern="1200" dirty="0">
                          <a:solidFill>
                            <a:schemeClr val="dk1"/>
                          </a:solidFill>
                          <a:effectLst/>
                          <a:latin typeface="+mn-lt"/>
                          <a:ea typeface="+mn-ea"/>
                          <a:cs typeface="+mn-cs"/>
                        </a:rPr>
                        <a:t>0.8705</a:t>
                      </a:r>
                      <a:endParaRPr lang="en-US" dirty="0"/>
                    </a:p>
                  </a:txBody>
                  <a:tcPr/>
                </a:tc>
                <a:tc>
                  <a:txBody>
                    <a:bodyPr/>
                    <a:lstStyle/>
                    <a:p>
                      <a:r>
                        <a:rPr lang="en-US" sz="1800" b="0" i="0" kern="1200" dirty="0">
                          <a:solidFill>
                            <a:schemeClr val="dk1"/>
                          </a:solidFill>
                          <a:effectLst/>
                          <a:latin typeface="+mn-lt"/>
                          <a:ea typeface="+mn-ea"/>
                          <a:cs typeface="+mn-cs"/>
                        </a:rPr>
                        <a:t>0.9024</a:t>
                      </a:r>
                      <a:endParaRPr lang="en-US" dirty="0"/>
                    </a:p>
                  </a:txBody>
                  <a:tcPr/>
                </a:tc>
                <a:tc>
                  <a:txBody>
                    <a:bodyPr/>
                    <a:lstStyle/>
                    <a:p>
                      <a:r>
                        <a:rPr lang="en-US" sz="1800" b="0" i="0" kern="1200" dirty="0">
                          <a:solidFill>
                            <a:schemeClr val="dk1"/>
                          </a:solidFill>
                          <a:effectLst/>
                          <a:latin typeface="+mn-lt"/>
                          <a:ea typeface="+mn-ea"/>
                          <a:cs typeface="+mn-cs"/>
                        </a:rPr>
                        <a:t>0.94</a:t>
                      </a:r>
                      <a:endParaRPr lang="en-US" dirty="0"/>
                    </a:p>
                  </a:txBody>
                  <a:tcPr/>
                </a:tc>
                <a:extLst>
                  <a:ext uri="{0D108BD9-81ED-4DB2-BD59-A6C34878D82A}">
                    <a16:rowId xmlns:a16="http://schemas.microsoft.com/office/drawing/2014/main" val="1856886322"/>
                  </a:ext>
                </a:extLst>
              </a:tr>
              <a:tr h="372654">
                <a:tc>
                  <a:txBody>
                    <a:bodyPr/>
                    <a:lstStyle/>
                    <a:p>
                      <a:r>
                        <a:rPr lang="en-US" sz="1800" b="0" i="0" kern="1200" dirty="0" err="1">
                          <a:solidFill>
                            <a:schemeClr val="dk1"/>
                          </a:solidFill>
                          <a:effectLst/>
                          <a:latin typeface="+mn-lt"/>
                          <a:ea typeface="+mn-ea"/>
                          <a:cs typeface="+mn-cs"/>
                        </a:rPr>
                        <a:t>RandomForestClassifier</a:t>
                      </a:r>
                      <a:endParaRPr lang="en-US" dirty="0"/>
                    </a:p>
                  </a:txBody>
                  <a:tcPr/>
                </a:tc>
                <a:tc>
                  <a:txBody>
                    <a:bodyPr/>
                    <a:lstStyle/>
                    <a:p>
                      <a:r>
                        <a:rPr lang="en-US" sz="1800" b="0" i="0" kern="1200" dirty="0">
                          <a:solidFill>
                            <a:schemeClr val="dk1"/>
                          </a:solidFill>
                          <a:effectLst/>
                          <a:latin typeface="+mn-lt"/>
                          <a:ea typeface="+mn-ea"/>
                          <a:cs typeface="+mn-cs"/>
                        </a:rPr>
                        <a:t>0.8714</a:t>
                      </a:r>
                      <a:endParaRPr lang="en-US" dirty="0"/>
                    </a:p>
                  </a:txBody>
                  <a:tcPr/>
                </a:tc>
                <a:tc>
                  <a:txBody>
                    <a:bodyPr/>
                    <a:lstStyle/>
                    <a:p>
                      <a:r>
                        <a:rPr lang="en-US" sz="1800" b="0" i="0" kern="1200" dirty="0">
                          <a:solidFill>
                            <a:schemeClr val="dk1"/>
                          </a:solidFill>
                          <a:effectLst/>
                          <a:latin typeface="+mn-lt"/>
                          <a:ea typeface="+mn-ea"/>
                          <a:cs typeface="+mn-cs"/>
                        </a:rPr>
                        <a:t>0.8855</a:t>
                      </a:r>
                      <a:endParaRPr lang="en-US" dirty="0"/>
                    </a:p>
                  </a:txBody>
                  <a:tcPr/>
                </a:tc>
                <a:tc>
                  <a:txBody>
                    <a:bodyPr/>
                    <a:lstStyle/>
                    <a:p>
                      <a:r>
                        <a:rPr lang="en-US" sz="1800" b="0" i="0" kern="1200" dirty="0">
                          <a:solidFill>
                            <a:schemeClr val="dk1"/>
                          </a:solidFill>
                          <a:effectLst/>
                          <a:latin typeface="+mn-lt"/>
                          <a:ea typeface="+mn-ea"/>
                          <a:cs typeface="+mn-cs"/>
                        </a:rPr>
                        <a:t>3.9</a:t>
                      </a:r>
                      <a:endParaRPr lang="en-US" dirty="0"/>
                    </a:p>
                  </a:txBody>
                  <a:tcPr/>
                </a:tc>
                <a:extLst>
                  <a:ext uri="{0D108BD9-81ED-4DB2-BD59-A6C34878D82A}">
                    <a16:rowId xmlns:a16="http://schemas.microsoft.com/office/drawing/2014/main" val="3673619035"/>
                  </a:ext>
                </a:extLst>
              </a:tr>
              <a:tr h="372654">
                <a:tc>
                  <a:txBody>
                    <a:bodyPr/>
                    <a:lstStyle/>
                    <a:p>
                      <a:r>
                        <a:rPr lang="en-US" sz="1800" b="0" i="0" kern="1200" dirty="0" err="1">
                          <a:solidFill>
                            <a:schemeClr val="dk1"/>
                          </a:solidFill>
                          <a:effectLst/>
                          <a:latin typeface="+mn-lt"/>
                          <a:ea typeface="+mn-ea"/>
                          <a:cs typeface="+mn-cs"/>
                        </a:rPr>
                        <a:t>XGBClassifier</a:t>
                      </a:r>
                      <a:endParaRPr lang="en-US" dirty="0"/>
                    </a:p>
                  </a:txBody>
                  <a:tcPr/>
                </a:tc>
                <a:tc>
                  <a:txBody>
                    <a:bodyPr/>
                    <a:lstStyle/>
                    <a:p>
                      <a:r>
                        <a:rPr lang="en-US" sz="1800" b="0" i="0" kern="1200" dirty="0">
                          <a:solidFill>
                            <a:schemeClr val="dk1"/>
                          </a:solidFill>
                          <a:effectLst/>
                          <a:latin typeface="+mn-lt"/>
                          <a:ea typeface="+mn-ea"/>
                          <a:cs typeface="+mn-cs"/>
                        </a:rPr>
                        <a:t>0.8106</a:t>
                      </a:r>
                      <a:endParaRPr lang="en-US" dirty="0"/>
                    </a:p>
                  </a:txBody>
                  <a:tcPr/>
                </a:tc>
                <a:tc>
                  <a:txBody>
                    <a:bodyPr/>
                    <a:lstStyle/>
                    <a:p>
                      <a:pPr algn="l"/>
                      <a:r>
                        <a:rPr lang="en-US" dirty="0">
                          <a:effectLst/>
                        </a:rPr>
                        <a:t>0.7998</a:t>
                      </a:r>
                    </a:p>
                  </a:txBody>
                  <a:tcPr anchor="ctr"/>
                </a:tc>
                <a:tc>
                  <a:txBody>
                    <a:bodyPr/>
                    <a:lstStyle/>
                    <a:p>
                      <a:r>
                        <a:rPr lang="en-US" sz="1800" b="0" i="0" kern="1200" dirty="0">
                          <a:solidFill>
                            <a:schemeClr val="dk1"/>
                          </a:solidFill>
                          <a:effectLst/>
                          <a:latin typeface="+mn-lt"/>
                          <a:ea typeface="+mn-ea"/>
                          <a:cs typeface="+mn-cs"/>
                        </a:rPr>
                        <a:t>3.3</a:t>
                      </a:r>
                      <a:endParaRPr lang="en-US" dirty="0"/>
                    </a:p>
                  </a:txBody>
                  <a:tcPr/>
                </a:tc>
                <a:extLst>
                  <a:ext uri="{0D108BD9-81ED-4DB2-BD59-A6C34878D82A}">
                    <a16:rowId xmlns:a16="http://schemas.microsoft.com/office/drawing/2014/main" val="1386400561"/>
                  </a:ext>
                </a:extLst>
              </a:tr>
              <a:tr h="372654">
                <a:tc>
                  <a:txBody>
                    <a:bodyPr/>
                    <a:lstStyle/>
                    <a:p>
                      <a:r>
                        <a:rPr lang="en-US" sz="1800" b="0" i="0" kern="1200" dirty="0" err="1">
                          <a:solidFill>
                            <a:schemeClr val="dk1"/>
                          </a:solidFill>
                          <a:effectLst/>
                          <a:latin typeface="+mn-lt"/>
                          <a:ea typeface="+mn-ea"/>
                          <a:cs typeface="+mn-cs"/>
                        </a:rPr>
                        <a:t>LGBMClassifier</a:t>
                      </a:r>
                      <a:endParaRPr lang="en-US" dirty="0"/>
                    </a:p>
                  </a:txBody>
                  <a:tcPr/>
                </a:tc>
                <a:tc>
                  <a:txBody>
                    <a:bodyPr/>
                    <a:lstStyle/>
                    <a:p>
                      <a:r>
                        <a:rPr lang="en-US" sz="1800" b="0" i="0" kern="1200" dirty="0">
                          <a:solidFill>
                            <a:schemeClr val="dk1"/>
                          </a:solidFill>
                          <a:effectLst/>
                          <a:latin typeface="+mn-lt"/>
                          <a:ea typeface="+mn-ea"/>
                          <a:cs typeface="+mn-cs"/>
                        </a:rPr>
                        <a:t>0.8526</a:t>
                      </a:r>
                      <a:endParaRPr lang="en-US" dirty="0"/>
                    </a:p>
                  </a:txBody>
                  <a:tcPr/>
                </a:tc>
                <a:tc>
                  <a:txBody>
                    <a:bodyPr/>
                    <a:lstStyle/>
                    <a:p>
                      <a:r>
                        <a:rPr lang="en-US" sz="1800" b="0" i="0" kern="1200" dirty="0">
                          <a:solidFill>
                            <a:schemeClr val="dk1"/>
                          </a:solidFill>
                          <a:effectLst/>
                          <a:latin typeface="+mn-lt"/>
                          <a:ea typeface="+mn-ea"/>
                          <a:cs typeface="+mn-cs"/>
                        </a:rPr>
                        <a:t>0.8751</a:t>
                      </a:r>
                      <a:endParaRPr lang="en-US" dirty="0"/>
                    </a:p>
                  </a:txBody>
                  <a:tcPr/>
                </a:tc>
                <a:tc>
                  <a:txBody>
                    <a:bodyPr/>
                    <a:lstStyle/>
                    <a:p>
                      <a:r>
                        <a:rPr lang="en-US" sz="1800" b="0" i="0" kern="1200" dirty="0">
                          <a:solidFill>
                            <a:schemeClr val="dk1"/>
                          </a:solidFill>
                          <a:effectLst/>
                          <a:latin typeface="+mn-lt"/>
                          <a:ea typeface="+mn-ea"/>
                          <a:cs typeface="+mn-cs"/>
                        </a:rPr>
                        <a:t>4.8</a:t>
                      </a:r>
                      <a:endParaRPr lang="en-US" dirty="0"/>
                    </a:p>
                  </a:txBody>
                  <a:tcPr/>
                </a:tc>
                <a:extLst>
                  <a:ext uri="{0D108BD9-81ED-4DB2-BD59-A6C34878D82A}">
                    <a16:rowId xmlns:a16="http://schemas.microsoft.com/office/drawing/2014/main" val="2274174375"/>
                  </a:ext>
                </a:extLst>
              </a:tr>
              <a:tr h="372654">
                <a:tc>
                  <a:txBody>
                    <a:bodyPr/>
                    <a:lstStyle/>
                    <a:p>
                      <a:r>
                        <a:rPr lang="en-US" dirty="0"/>
                        <a:t>DNN</a:t>
                      </a:r>
                    </a:p>
                  </a:txBody>
                  <a:tcPr/>
                </a:tc>
                <a:tc>
                  <a:txBody>
                    <a:bodyPr/>
                    <a:lstStyle/>
                    <a:p>
                      <a:r>
                        <a:rPr lang="en-US" sz="1800" b="0" i="0" kern="1200" dirty="0">
                          <a:solidFill>
                            <a:schemeClr val="dk1"/>
                          </a:solidFill>
                          <a:effectLst/>
                          <a:latin typeface="+mn-lt"/>
                          <a:ea typeface="+mn-ea"/>
                          <a:cs typeface="+mn-cs"/>
                        </a:rPr>
                        <a:t>0.8697</a:t>
                      </a:r>
                      <a:endParaRPr lang="en-US" dirty="0"/>
                    </a:p>
                  </a:txBody>
                  <a:tcPr/>
                </a:tc>
                <a:tc>
                  <a:txBody>
                    <a:bodyPr/>
                    <a:lstStyle/>
                    <a:p>
                      <a:r>
                        <a:rPr lang="en-US" dirty="0"/>
                        <a:t>0.8891</a:t>
                      </a:r>
                    </a:p>
                  </a:txBody>
                  <a:tcPr/>
                </a:tc>
                <a:tc>
                  <a:txBody>
                    <a:bodyPr/>
                    <a:lstStyle/>
                    <a:p>
                      <a:r>
                        <a:rPr lang="en-US" dirty="0"/>
                        <a:t>4.1</a:t>
                      </a:r>
                    </a:p>
                  </a:txBody>
                  <a:tcPr/>
                </a:tc>
                <a:extLst>
                  <a:ext uri="{0D108BD9-81ED-4DB2-BD59-A6C34878D82A}">
                    <a16:rowId xmlns:a16="http://schemas.microsoft.com/office/drawing/2014/main" val="847803362"/>
                  </a:ext>
                </a:extLst>
              </a:tr>
              <a:tr h="372654">
                <a:tc>
                  <a:txBody>
                    <a:bodyPr/>
                    <a:lstStyle/>
                    <a:p>
                      <a:r>
                        <a:rPr lang="en-US" dirty="0"/>
                        <a:t>RNN</a:t>
                      </a:r>
                    </a:p>
                  </a:txBody>
                  <a:tcPr/>
                </a:tc>
                <a:tc>
                  <a:txBody>
                    <a:bodyPr/>
                    <a:lstStyle/>
                    <a:p>
                      <a:r>
                        <a:rPr lang="en-US" dirty="0"/>
                        <a:t>0.8851</a:t>
                      </a:r>
                    </a:p>
                  </a:txBody>
                  <a:tcPr/>
                </a:tc>
                <a:tc>
                  <a:txBody>
                    <a:bodyPr/>
                    <a:lstStyle/>
                    <a:p>
                      <a:r>
                        <a:rPr lang="en-US" sz="1800" b="0" i="0" kern="1200" dirty="0">
                          <a:solidFill>
                            <a:schemeClr val="dk1"/>
                          </a:solidFill>
                          <a:effectLst/>
                          <a:latin typeface="+mn-lt"/>
                          <a:ea typeface="+mn-ea"/>
                          <a:cs typeface="+mn-cs"/>
                        </a:rPr>
                        <a:t>0.9144</a:t>
                      </a:r>
                      <a:endParaRPr lang="en-US" dirty="0"/>
                    </a:p>
                  </a:txBody>
                  <a:tcPr/>
                </a:tc>
                <a:tc>
                  <a:txBody>
                    <a:bodyPr/>
                    <a:lstStyle/>
                    <a:p>
                      <a:r>
                        <a:rPr lang="en-US" dirty="0"/>
                        <a:t>94.5</a:t>
                      </a:r>
                    </a:p>
                  </a:txBody>
                  <a:tcPr/>
                </a:tc>
                <a:extLst>
                  <a:ext uri="{0D108BD9-81ED-4DB2-BD59-A6C34878D82A}">
                    <a16:rowId xmlns:a16="http://schemas.microsoft.com/office/drawing/2014/main" val="664983073"/>
                  </a:ext>
                </a:extLst>
              </a:tr>
              <a:tr h="372654">
                <a:tc>
                  <a:txBody>
                    <a:bodyPr/>
                    <a:lstStyle/>
                    <a:p>
                      <a:r>
                        <a:rPr lang="en-US" dirty="0"/>
                        <a:t>CNN</a:t>
                      </a:r>
                    </a:p>
                  </a:txBody>
                  <a:tcPr/>
                </a:tc>
                <a:tc>
                  <a:txBody>
                    <a:bodyPr/>
                    <a:lstStyle/>
                    <a:p>
                      <a:r>
                        <a:rPr lang="en-US" sz="1800" b="0" i="0" kern="1200" dirty="0">
                          <a:solidFill>
                            <a:schemeClr val="dk1"/>
                          </a:solidFill>
                          <a:effectLst/>
                          <a:latin typeface="+mn-lt"/>
                          <a:ea typeface="+mn-ea"/>
                          <a:cs typeface="+mn-cs"/>
                        </a:rPr>
                        <a:t>0.8414</a:t>
                      </a:r>
                      <a:endParaRPr lang="en-US" dirty="0"/>
                    </a:p>
                  </a:txBody>
                  <a:tcPr/>
                </a:tc>
                <a:tc>
                  <a:txBody>
                    <a:bodyPr/>
                    <a:lstStyle/>
                    <a:p>
                      <a:r>
                        <a:rPr lang="en-US" sz="1800" b="0" i="0" kern="1200" dirty="0">
                          <a:solidFill>
                            <a:schemeClr val="dk1"/>
                          </a:solidFill>
                          <a:effectLst/>
                          <a:latin typeface="+mn-lt"/>
                          <a:ea typeface="+mn-ea"/>
                          <a:cs typeface="+mn-cs"/>
                        </a:rPr>
                        <a:t>0.8801</a:t>
                      </a:r>
                      <a:endParaRPr lang="en-US" dirty="0"/>
                    </a:p>
                  </a:txBody>
                  <a:tcPr/>
                </a:tc>
                <a:tc>
                  <a:txBody>
                    <a:bodyPr/>
                    <a:lstStyle/>
                    <a:p>
                      <a:r>
                        <a:rPr lang="en-US" dirty="0"/>
                        <a:t>2.6</a:t>
                      </a:r>
                    </a:p>
                  </a:txBody>
                  <a:tcPr/>
                </a:tc>
                <a:extLst>
                  <a:ext uri="{0D108BD9-81ED-4DB2-BD59-A6C34878D82A}">
                    <a16:rowId xmlns:a16="http://schemas.microsoft.com/office/drawing/2014/main" val="4013417377"/>
                  </a:ext>
                </a:extLst>
              </a:tr>
            </a:tbl>
          </a:graphicData>
        </a:graphic>
      </p:graphicFrame>
    </p:spTree>
    <p:extLst>
      <p:ext uri="{BB962C8B-B14F-4D97-AF65-F5344CB8AC3E}">
        <p14:creationId xmlns:p14="http://schemas.microsoft.com/office/powerpoint/2010/main" val="77499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257AF2C-0A15-4CEB-B468-2A50AA3EA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9C4A67-1FE6-4419-AE54-36DC228D5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ABB30-AC1F-4FBB-9E12-9FEF2E717513}"/>
              </a:ext>
            </a:extLst>
          </p:cNvPr>
          <p:cNvSpPr>
            <a:spLocks noGrp="1"/>
          </p:cNvSpPr>
          <p:nvPr>
            <p:ph type="title"/>
          </p:nvPr>
        </p:nvSpPr>
        <p:spPr>
          <a:xfrm>
            <a:off x="1024128" y="4971088"/>
            <a:ext cx="9720072" cy="1499616"/>
          </a:xfrm>
        </p:spPr>
        <p:txBody>
          <a:bodyPr>
            <a:normAutofit/>
          </a:bodyPr>
          <a:lstStyle/>
          <a:p>
            <a:r>
              <a:rPr lang="en-US" dirty="0">
                <a:solidFill>
                  <a:srgbClr val="FFFFFF"/>
                </a:solidFill>
              </a:rPr>
              <a:t>sentiment analysis</a:t>
            </a:r>
            <a:br>
              <a:rPr lang="en-US" dirty="0">
                <a:solidFill>
                  <a:srgbClr val="FFFFFF"/>
                </a:solidFill>
              </a:rPr>
            </a:br>
            <a:r>
              <a:rPr lang="en-US" dirty="0">
                <a:solidFill>
                  <a:srgbClr val="FFFFFF"/>
                </a:solidFill>
              </a:rPr>
              <a:t>Business Impact</a:t>
            </a:r>
          </a:p>
        </p:txBody>
      </p:sp>
      <p:cxnSp>
        <p:nvCxnSpPr>
          <p:cNvPr id="28" name="Straight Connector 27">
            <a:extLst>
              <a:ext uri="{FF2B5EF4-FFF2-40B4-BE49-F238E27FC236}">
                <a16:creationId xmlns:a16="http://schemas.microsoft.com/office/drawing/2014/main" id="{CBB95296-1237-4C56-861C-8A75F892BE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2AA3492-D7A2-47ED-B4EC-2839A82EC988}"/>
              </a:ext>
            </a:extLst>
          </p:cNvPr>
          <p:cNvGraphicFramePr>
            <a:graphicFrameLocks noGrp="1"/>
          </p:cNvGraphicFramePr>
          <p:nvPr>
            <p:ph idx="1"/>
            <p:extLst>
              <p:ext uri="{D42A27DB-BD31-4B8C-83A1-F6EECF244321}">
                <p14:modId xmlns:p14="http://schemas.microsoft.com/office/powerpoint/2010/main" val="1173670820"/>
              </p:ext>
            </p:extLst>
          </p:nvPr>
        </p:nvGraphicFramePr>
        <p:xfrm>
          <a:off x="642938" y="642938"/>
          <a:ext cx="10896600" cy="335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935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C0365A3-9839-4FC6-BFF6-7115C711F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BE052-9C8D-427C-A755-7A7C0C8B1DB3}"/>
              </a:ext>
            </a:extLst>
          </p:cNvPr>
          <p:cNvSpPr>
            <a:spLocks noGrp="1"/>
          </p:cNvSpPr>
          <p:nvPr>
            <p:ph type="title"/>
          </p:nvPr>
        </p:nvSpPr>
        <p:spPr>
          <a:xfrm>
            <a:off x="643468" y="643467"/>
            <a:ext cx="3415612" cy="5571066"/>
          </a:xfrm>
        </p:spPr>
        <p:txBody>
          <a:bodyPr>
            <a:normAutofit/>
          </a:bodyPr>
          <a:lstStyle/>
          <a:p>
            <a:r>
              <a:rPr lang="en-US" dirty="0">
                <a:solidFill>
                  <a:srgbClr val="FFFFFF"/>
                </a:solidFill>
              </a:rPr>
              <a:t>Amazon Fine Food Reviews</a:t>
            </a:r>
          </a:p>
        </p:txBody>
      </p:sp>
      <p:graphicFrame>
        <p:nvGraphicFramePr>
          <p:cNvPr id="5" name="Content Placeholder 2">
            <a:extLst>
              <a:ext uri="{FF2B5EF4-FFF2-40B4-BE49-F238E27FC236}">
                <a16:creationId xmlns:a16="http://schemas.microsoft.com/office/drawing/2014/main" id="{A00F2BE4-C48C-43EF-BFDE-03FF2374BE0A}"/>
              </a:ext>
            </a:extLst>
          </p:cNvPr>
          <p:cNvGraphicFramePr>
            <a:graphicFrameLocks noGrp="1"/>
          </p:cNvGraphicFramePr>
          <p:nvPr>
            <p:ph idx="1"/>
            <p:extLst>
              <p:ext uri="{D42A27DB-BD31-4B8C-83A1-F6EECF244321}">
                <p14:modId xmlns:p14="http://schemas.microsoft.com/office/powerpoint/2010/main" val="1365761786"/>
              </p:ext>
            </p:extLst>
          </p:nvPr>
        </p:nvGraphicFramePr>
        <p:xfrm>
          <a:off x="4787660" y="138023"/>
          <a:ext cx="7142671" cy="6478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0699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52">
            <a:extLst>
              <a:ext uri="{FF2B5EF4-FFF2-40B4-BE49-F238E27FC236}">
                <a16:creationId xmlns:a16="http://schemas.microsoft.com/office/drawing/2014/main" id="{C9D6DD36-50FE-47C1-8D00-3D3C4187EC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Rectangle 54">
            <a:extLst>
              <a:ext uri="{FF2B5EF4-FFF2-40B4-BE49-F238E27FC236}">
                <a16:creationId xmlns:a16="http://schemas.microsoft.com/office/drawing/2014/main" id="{0F9ADC11-F6B8-4B69-8AC7-50377071A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3" name="Rectangle 56">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2ACF1F-3CD3-40E9-9EBF-CC7CB8FC779E}"/>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dirty="0">
                <a:solidFill>
                  <a:schemeClr val="tx1">
                    <a:alpha val="80000"/>
                  </a:schemeClr>
                </a:solidFill>
              </a:rPr>
              <a:t>Exploratory analysis</a:t>
            </a:r>
          </a:p>
        </p:txBody>
      </p:sp>
      <p:cxnSp>
        <p:nvCxnSpPr>
          <p:cNvPr id="64" name="Straight Connector 58">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900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B3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D8601-74AC-4178-A18A-BDFCD4660719}"/>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Score distribution</a:t>
            </a:r>
          </a:p>
        </p:txBody>
      </p:sp>
      <p:pic>
        <p:nvPicPr>
          <p:cNvPr id="16" name="Content Placeholder 3">
            <a:extLst>
              <a:ext uri="{FF2B5EF4-FFF2-40B4-BE49-F238E27FC236}">
                <a16:creationId xmlns:a16="http://schemas.microsoft.com/office/drawing/2014/main" id="{C15A0A28-CFE5-4232-AA0F-85F767DD86CD}"/>
              </a:ext>
            </a:extLst>
          </p:cNvPr>
          <p:cNvPicPr>
            <a:picLocks noChangeAspect="1"/>
          </p:cNvPicPr>
          <p:nvPr/>
        </p:nvPicPr>
        <p:blipFill rotWithShape="1">
          <a:blip r:embed="rId2"/>
          <a:srcRect l="24459" t="38582" r="39037" b="20464"/>
          <a:stretch/>
        </p:blipFill>
        <p:spPr>
          <a:xfrm>
            <a:off x="321732" y="368053"/>
            <a:ext cx="6642340" cy="4191767"/>
          </a:xfrm>
          <a:prstGeom prst="rect">
            <a:avLst/>
          </a:prstGeom>
        </p:spPr>
      </p:pic>
      <p:sp>
        <p:nvSpPr>
          <p:cNvPr id="25" name="Rectangle 2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17">
            <a:extLst>
              <a:ext uri="{FF2B5EF4-FFF2-40B4-BE49-F238E27FC236}">
                <a16:creationId xmlns:a16="http://schemas.microsoft.com/office/drawing/2014/main" id="{F344BCEE-5CE5-4E8D-9B9F-2BD94DEA9626}"/>
              </a:ext>
            </a:extLst>
          </p:cNvPr>
          <p:cNvSpPr>
            <a:spLocks noGrp="1"/>
          </p:cNvSpPr>
          <p:nvPr>
            <p:ph idx="1"/>
          </p:nvPr>
        </p:nvSpPr>
        <p:spPr>
          <a:xfrm>
            <a:off x="8029319" y="917725"/>
            <a:ext cx="3424739" cy="4852362"/>
          </a:xfrm>
        </p:spPr>
        <p:txBody>
          <a:bodyPr anchor="ctr">
            <a:normAutofit/>
          </a:bodyPr>
          <a:lstStyle/>
          <a:p>
            <a:pPr>
              <a:buFont typeface="Arial" panose="020B0604020202020204" pitchFamily="34" charset="0"/>
              <a:buChar char="•"/>
            </a:pPr>
            <a:r>
              <a:rPr lang="en-US" dirty="0">
                <a:solidFill>
                  <a:srgbClr val="FFFFFF"/>
                </a:solidFill>
              </a:rPr>
              <a:t> Most of reviews are scored 4 and above</a:t>
            </a:r>
          </a:p>
          <a:p>
            <a:pPr>
              <a:buFont typeface="Arial" panose="020B0604020202020204" pitchFamily="34" charset="0"/>
              <a:buChar char="•"/>
            </a:pPr>
            <a:r>
              <a:rPr lang="en-US" dirty="0">
                <a:solidFill>
                  <a:srgbClr val="FFFFFF"/>
                </a:solidFill>
              </a:rPr>
              <a:t> Mean score is 4.18</a:t>
            </a:r>
          </a:p>
          <a:p>
            <a:pPr>
              <a:buFont typeface="Arial" panose="020B0604020202020204" pitchFamily="34" charset="0"/>
              <a:buChar char="•"/>
            </a:pPr>
            <a:r>
              <a:rPr lang="en-US" dirty="0">
                <a:solidFill>
                  <a:srgbClr val="FFFFFF"/>
                </a:solidFill>
              </a:rPr>
              <a:t> This can indicate that most people are just happy with their purchase</a:t>
            </a:r>
          </a:p>
          <a:p>
            <a:pPr>
              <a:buFont typeface="Arial" panose="020B0604020202020204" pitchFamily="34" charset="0"/>
              <a:buChar char="•"/>
            </a:pPr>
            <a:r>
              <a:rPr lang="en-US" dirty="0">
                <a:solidFill>
                  <a:srgbClr val="FFFFFF"/>
                </a:solidFill>
              </a:rPr>
              <a:t> It also indicates the imbalanced sentiment distribution. </a:t>
            </a:r>
          </a:p>
        </p:txBody>
      </p:sp>
    </p:spTree>
    <p:extLst>
      <p:ext uri="{BB962C8B-B14F-4D97-AF65-F5344CB8AC3E}">
        <p14:creationId xmlns:p14="http://schemas.microsoft.com/office/powerpoint/2010/main" val="2188415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E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D8601-74AC-4178-A18A-BDFCD4660719}"/>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Target distribution</a:t>
            </a:r>
          </a:p>
        </p:txBody>
      </p:sp>
      <p:pic>
        <p:nvPicPr>
          <p:cNvPr id="3" name="Picture 2">
            <a:extLst>
              <a:ext uri="{FF2B5EF4-FFF2-40B4-BE49-F238E27FC236}">
                <a16:creationId xmlns:a16="http://schemas.microsoft.com/office/drawing/2014/main" id="{4E51294F-B595-4B75-82B3-02EE62C4C866}"/>
              </a:ext>
            </a:extLst>
          </p:cNvPr>
          <p:cNvPicPr>
            <a:picLocks noChangeAspect="1"/>
          </p:cNvPicPr>
          <p:nvPr/>
        </p:nvPicPr>
        <p:blipFill rotWithShape="1">
          <a:blip r:embed="rId3"/>
          <a:srcRect l="26024" t="29404" r="6400" b="22773"/>
          <a:stretch/>
        </p:blipFill>
        <p:spPr>
          <a:xfrm>
            <a:off x="321732" y="822065"/>
            <a:ext cx="6891019" cy="2743199"/>
          </a:xfrm>
          <a:prstGeom prst="rect">
            <a:avLst/>
          </a:prstGeom>
        </p:spPr>
      </p:pic>
      <p:sp>
        <p:nvSpPr>
          <p:cNvPr id="25" name="Rectangle 2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17">
            <a:extLst>
              <a:ext uri="{FF2B5EF4-FFF2-40B4-BE49-F238E27FC236}">
                <a16:creationId xmlns:a16="http://schemas.microsoft.com/office/drawing/2014/main" id="{F344BCEE-5CE5-4E8D-9B9F-2BD94DEA9626}"/>
              </a:ext>
            </a:extLst>
          </p:cNvPr>
          <p:cNvSpPr>
            <a:spLocks noGrp="1"/>
          </p:cNvSpPr>
          <p:nvPr>
            <p:ph idx="1"/>
          </p:nvPr>
        </p:nvSpPr>
        <p:spPr>
          <a:xfrm>
            <a:off x="8029319" y="917725"/>
            <a:ext cx="3424739" cy="4852362"/>
          </a:xfrm>
        </p:spPr>
        <p:txBody>
          <a:bodyPr anchor="ctr">
            <a:normAutofit/>
          </a:bodyPr>
          <a:lstStyle/>
          <a:p>
            <a:pPr marL="0" indent="0">
              <a:buNone/>
            </a:pPr>
            <a:r>
              <a:rPr lang="en-US" dirty="0">
                <a:solidFill>
                  <a:srgbClr val="FFFFFF"/>
                </a:solidFill>
              </a:rPr>
              <a:t>Class imbalance:</a:t>
            </a:r>
          </a:p>
          <a:p>
            <a:pPr lvl="1"/>
            <a:r>
              <a:rPr lang="en-US" dirty="0">
                <a:solidFill>
                  <a:srgbClr val="FFFFFF"/>
                </a:solidFill>
              </a:rPr>
              <a:t>Positive: 78.07%</a:t>
            </a:r>
          </a:p>
          <a:p>
            <a:pPr lvl="1"/>
            <a:r>
              <a:rPr lang="en-US" dirty="0">
                <a:solidFill>
                  <a:srgbClr val="FFFFFF"/>
                </a:solidFill>
              </a:rPr>
              <a:t>Negative: 21.93%</a:t>
            </a:r>
          </a:p>
          <a:p>
            <a:pPr marL="0" indent="-45720">
              <a:buNone/>
            </a:pPr>
            <a:r>
              <a:rPr lang="en-US" dirty="0">
                <a:solidFill>
                  <a:srgbClr val="FFFFFF"/>
                </a:solidFill>
              </a:rPr>
              <a:t>Target distribution count:</a:t>
            </a:r>
          </a:p>
          <a:p>
            <a:pPr lvl="1"/>
            <a:r>
              <a:rPr lang="en-US" dirty="0">
                <a:solidFill>
                  <a:srgbClr val="FFFFFF"/>
                </a:solidFill>
              </a:rPr>
              <a:t>Positive: 443,777</a:t>
            </a:r>
          </a:p>
          <a:p>
            <a:pPr lvl="1"/>
            <a:r>
              <a:rPr lang="en-US" dirty="0">
                <a:solidFill>
                  <a:srgbClr val="FFFFFF"/>
                </a:solidFill>
              </a:rPr>
              <a:t>Negative: 124,677</a:t>
            </a:r>
          </a:p>
          <a:p>
            <a:pPr lvl="1"/>
            <a:endParaRPr lang="en-US" dirty="0">
              <a:solidFill>
                <a:srgbClr val="FFFFFF"/>
              </a:solidFill>
            </a:endParaRPr>
          </a:p>
          <a:p>
            <a:pPr marL="128016" lvl="1" indent="0">
              <a:buNone/>
            </a:pPr>
            <a:endParaRPr lang="en-US" dirty="0">
              <a:solidFill>
                <a:srgbClr val="FFFFFF"/>
              </a:solidFill>
            </a:endParaRPr>
          </a:p>
        </p:txBody>
      </p:sp>
    </p:spTree>
    <p:extLst>
      <p:ext uri="{BB962C8B-B14F-4D97-AF65-F5344CB8AC3E}">
        <p14:creationId xmlns:p14="http://schemas.microsoft.com/office/powerpoint/2010/main" val="107070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C9D6DD36-50FE-47C1-8D00-3D3C4187EC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F9ADC11-F6B8-4B69-8AC7-50377071A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7" name="Rectangle 56">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2ACF1F-3CD3-40E9-9EBF-CC7CB8FC779E}"/>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a:solidFill>
                  <a:schemeClr val="tx1">
                    <a:alpha val="80000"/>
                  </a:schemeClr>
                </a:solidFill>
              </a:rPr>
              <a:t>NLP: Text Processing</a:t>
            </a:r>
          </a:p>
        </p:txBody>
      </p:sp>
      <p:cxnSp>
        <p:nvCxnSpPr>
          <p:cNvPr id="59" name="Straight Connector 58">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0421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Custom 1">
      <a:dk1>
        <a:sysClr val="windowText" lastClr="000000"/>
      </a:dk1>
      <a:lt1>
        <a:sysClr val="window" lastClr="FFFFFF"/>
      </a:lt1>
      <a:dk2>
        <a:srgbClr val="455F51"/>
      </a:dk2>
      <a:lt2>
        <a:srgbClr val="E3DED1"/>
      </a:lt2>
      <a:accent1>
        <a:srgbClr val="595959"/>
      </a:accent1>
      <a:accent2>
        <a:srgbClr val="A5A5A5"/>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TotalTime>
  <Words>936</Words>
  <Application>Microsoft Office PowerPoint</Application>
  <PresentationFormat>Widescreen</PresentationFormat>
  <Paragraphs>166</Paragraphs>
  <Slides>32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Tw Cen MT</vt:lpstr>
      <vt:lpstr>Tw Cen MT Condensed</vt:lpstr>
      <vt:lpstr>Wingdings 3</vt:lpstr>
      <vt:lpstr>Integral</vt:lpstr>
      <vt:lpstr>Feedback Analysis for Online Food Sellers</vt:lpstr>
      <vt:lpstr>overview</vt:lpstr>
      <vt:lpstr>What is sentiment?</vt:lpstr>
      <vt:lpstr>sentiment analysis Business Impact</vt:lpstr>
      <vt:lpstr>Amazon Fine Food Reviews</vt:lpstr>
      <vt:lpstr>Exploratory analysis</vt:lpstr>
      <vt:lpstr>Score distribution</vt:lpstr>
      <vt:lpstr>Target distribution</vt:lpstr>
      <vt:lpstr>NLP: Text Processing</vt:lpstr>
      <vt:lpstr>tokenization</vt:lpstr>
      <vt:lpstr>Lemmatization</vt:lpstr>
      <vt:lpstr>Removing stopwords</vt:lpstr>
      <vt:lpstr>Text data exploration</vt:lpstr>
      <vt:lpstr>Word frequency distribution</vt:lpstr>
      <vt:lpstr>Word frequency  in positive sentiment</vt:lpstr>
      <vt:lpstr>Word frequency  in negative sentiment</vt:lpstr>
      <vt:lpstr>Bigrams</vt:lpstr>
      <vt:lpstr>trigrams</vt:lpstr>
      <vt:lpstr>Data preparation</vt:lpstr>
      <vt:lpstr>Feature engineering</vt:lpstr>
      <vt:lpstr>undersampling</vt:lpstr>
      <vt:lpstr>Baseline models</vt:lpstr>
      <vt:lpstr>Feature and dataset selection</vt:lpstr>
      <vt:lpstr>modeling</vt:lpstr>
      <vt:lpstr>Random forest classifier</vt:lpstr>
      <vt:lpstr>XGBoost classifier</vt:lpstr>
      <vt:lpstr>Lightgbm classifier</vt:lpstr>
      <vt:lpstr>Deep learning with keras</vt:lpstr>
      <vt:lpstr>2 layer simple dnn</vt:lpstr>
      <vt:lpstr>RNN-LSTM</vt:lpstr>
      <vt:lpstr>Cnn</vt:lpstr>
      <vt:lpstr>Result 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Feedback Analysis for Online Food Sellers</dc:title>
  <dc:creator>Hafiz Poladzade</dc:creator>
  <cp:lastModifiedBy>Hafiz Poladzade</cp:lastModifiedBy>
  <cp:revision>17</cp:revision>
  <dcterms:created xsi:type="dcterms:W3CDTF">2019-07-11T03:59:27Z</dcterms:created>
  <dcterms:modified xsi:type="dcterms:W3CDTF">2019-07-28T03:23:06Z</dcterms:modified>
</cp:coreProperties>
</file>